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23"/>
  </p:notesMasterIdLst>
  <p:sldIdLst>
    <p:sldId id="256" r:id="rId3"/>
    <p:sldId id="318" r:id="rId4"/>
    <p:sldId id="319" r:id="rId5"/>
    <p:sldId id="257" r:id="rId6"/>
    <p:sldId id="258" r:id="rId7"/>
    <p:sldId id="268" r:id="rId8"/>
    <p:sldId id="269" r:id="rId9"/>
    <p:sldId id="259" r:id="rId10"/>
    <p:sldId id="260" r:id="rId11"/>
    <p:sldId id="262" r:id="rId12"/>
    <p:sldId id="311" r:id="rId13"/>
    <p:sldId id="264" r:id="rId14"/>
    <p:sldId id="265" r:id="rId15"/>
    <p:sldId id="314" r:id="rId16"/>
    <p:sldId id="266" r:id="rId17"/>
    <p:sldId id="263" r:id="rId18"/>
    <p:sldId id="317" r:id="rId19"/>
    <p:sldId id="315" r:id="rId20"/>
    <p:sldId id="261" r:id="rId21"/>
    <p:sldId id="267" r:id="rId2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247AB2-76A4-EA4D-81D4-1265642ECF3E}" v="210" dt="2021-05-05T02:44:44.3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34"/>
    <p:restoredTop sz="85253"/>
  </p:normalViewPr>
  <p:slideViewPr>
    <p:cSldViewPr snapToGrid="0" snapToObjects="1">
      <p:cViewPr varScale="1">
        <p:scale>
          <a:sx n="100" d="100"/>
          <a:sy n="100" d="100"/>
        </p:scale>
        <p:origin x="1712" y="168"/>
      </p:cViewPr>
      <p:guideLst>
        <p:guide orient="horz" pos="2160"/>
        <p:guide pos="2880"/>
      </p:guideLst>
    </p:cSldViewPr>
  </p:slideViewPr>
  <p:notesTextViewPr>
    <p:cViewPr>
      <p:scale>
        <a:sx n="1" d="1"/>
        <a:sy n="1" d="1"/>
      </p:scale>
      <p:origin x="0" y="0"/>
    </p:cViewPr>
  </p:notesTextViewPr>
  <p:notesViewPr>
    <p:cSldViewPr snapToGrid="0" snapToObjects="1">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32" Type="http://schemas.openxmlformats.org/officeDocument/2006/relationships/customXml" Target="../customXml/item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ustomXml" Target="../customXml/item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 Id="rId30" Type="http://schemas.openxmlformats.org/officeDocument/2006/relationships/customXml" Target="../customXml/item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文婷 柴" userId="cc3e45de-2f49-4c89-aeff-00e7b5b5da7e" providerId="ADAL" clId="{9B247AB2-76A4-EA4D-81D4-1265642ECF3E}"/>
    <pc:docChg chg="undo custSel addSld delSld modSld sldOrd">
      <pc:chgData name="文婷 柴" userId="cc3e45de-2f49-4c89-aeff-00e7b5b5da7e" providerId="ADAL" clId="{9B247AB2-76A4-EA4D-81D4-1265642ECF3E}" dt="2021-05-07T02:55:19.414" v="1045" actId="20577"/>
      <pc:docMkLst>
        <pc:docMk/>
      </pc:docMkLst>
      <pc:sldChg chg="addSp delSp modSp mod">
        <pc:chgData name="文婷 柴" userId="cc3e45de-2f49-4c89-aeff-00e7b5b5da7e" providerId="ADAL" clId="{9B247AB2-76A4-EA4D-81D4-1265642ECF3E}" dt="2021-05-05T02:44:47.083" v="1020" actId="1076"/>
        <pc:sldMkLst>
          <pc:docMk/>
          <pc:sldMk cId="4267865344" sldId="256"/>
        </pc:sldMkLst>
        <pc:spChg chg="add del mod">
          <ac:chgData name="文婷 柴" userId="cc3e45de-2f49-4c89-aeff-00e7b5b5da7e" providerId="ADAL" clId="{9B247AB2-76A4-EA4D-81D4-1265642ECF3E}" dt="2021-05-05T02:15:10.550" v="980"/>
          <ac:spMkLst>
            <pc:docMk/>
            <pc:sldMk cId="4267865344" sldId="256"/>
            <ac:spMk id="5" creationId="{3986ED99-7A55-B245-8917-C3032F2CF2BA}"/>
          </ac:spMkLst>
        </pc:spChg>
        <pc:spChg chg="add mod">
          <ac:chgData name="文婷 柴" userId="cc3e45de-2f49-4c89-aeff-00e7b5b5da7e" providerId="ADAL" clId="{9B247AB2-76A4-EA4D-81D4-1265642ECF3E}" dt="2021-05-05T02:19:10.746" v="1018" actId="115"/>
          <ac:spMkLst>
            <pc:docMk/>
            <pc:sldMk cId="4267865344" sldId="256"/>
            <ac:spMk id="6" creationId="{2C5AC080-575B-904E-809C-23C8D9924A76}"/>
          </ac:spMkLst>
        </pc:spChg>
        <pc:spChg chg="add mod">
          <ac:chgData name="文婷 柴" userId="cc3e45de-2f49-4c89-aeff-00e7b5b5da7e" providerId="ADAL" clId="{9B247AB2-76A4-EA4D-81D4-1265642ECF3E}" dt="2021-05-05T02:44:47.083" v="1020" actId="1076"/>
          <ac:spMkLst>
            <pc:docMk/>
            <pc:sldMk cId="4267865344" sldId="256"/>
            <ac:spMk id="7" creationId="{3379D6AF-8BC2-D14F-BB05-84B2322FFC16}"/>
          </ac:spMkLst>
        </pc:spChg>
      </pc:sldChg>
      <pc:sldChg chg="modSp mod modAnim">
        <pc:chgData name="文婷 柴" userId="cc3e45de-2f49-4c89-aeff-00e7b5b5da7e" providerId="ADAL" clId="{9B247AB2-76A4-EA4D-81D4-1265642ECF3E}" dt="2021-05-05T02:03:27.496" v="967" actId="20577"/>
        <pc:sldMkLst>
          <pc:docMk/>
          <pc:sldMk cId="2874317819" sldId="257"/>
        </pc:sldMkLst>
        <pc:spChg chg="mod">
          <ac:chgData name="文婷 柴" userId="cc3e45de-2f49-4c89-aeff-00e7b5b5da7e" providerId="ADAL" clId="{9B247AB2-76A4-EA4D-81D4-1265642ECF3E}" dt="2021-05-05T02:03:27.496" v="967" actId="20577"/>
          <ac:spMkLst>
            <pc:docMk/>
            <pc:sldMk cId="2874317819" sldId="257"/>
            <ac:spMk id="4" creationId="{2A978D2D-61F3-E843-81CA-7A22AD9A483D}"/>
          </ac:spMkLst>
        </pc:spChg>
      </pc:sldChg>
      <pc:sldChg chg="addSp modSp mod">
        <pc:chgData name="文婷 柴" userId="cc3e45de-2f49-4c89-aeff-00e7b5b5da7e" providerId="ADAL" clId="{9B247AB2-76A4-EA4D-81D4-1265642ECF3E}" dt="2021-05-04T09:42:09.581" v="926" actId="14100"/>
        <pc:sldMkLst>
          <pc:docMk/>
          <pc:sldMk cId="2877103809" sldId="258"/>
        </pc:sldMkLst>
        <pc:spChg chg="add mod">
          <ac:chgData name="文婷 柴" userId="cc3e45de-2f49-4c89-aeff-00e7b5b5da7e" providerId="ADAL" clId="{9B247AB2-76A4-EA4D-81D4-1265642ECF3E}" dt="2021-05-04T09:42:09.581" v="926" actId="14100"/>
          <ac:spMkLst>
            <pc:docMk/>
            <pc:sldMk cId="2877103809" sldId="258"/>
            <ac:spMk id="2" creationId="{24FF249C-3FED-4047-B284-040D79BF01B4}"/>
          </ac:spMkLst>
        </pc:spChg>
        <pc:spChg chg="mod">
          <ac:chgData name="文婷 柴" userId="cc3e45de-2f49-4c89-aeff-00e7b5b5da7e" providerId="ADAL" clId="{9B247AB2-76A4-EA4D-81D4-1265642ECF3E}" dt="2021-05-04T05:46:02.459" v="905" actId="20577"/>
          <ac:spMkLst>
            <pc:docMk/>
            <pc:sldMk cId="2877103809" sldId="258"/>
            <ac:spMk id="9" creationId="{7DED3E34-DCB1-6E4F-B326-C255094874EB}"/>
          </ac:spMkLst>
        </pc:spChg>
      </pc:sldChg>
      <pc:sldChg chg="addSp delSp modSp mod modNotesTx">
        <pc:chgData name="文婷 柴" userId="cc3e45de-2f49-4c89-aeff-00e7b5b5da7e" providerId="ADAL" clId="{9B247AB2-76A4-EA4D-81D4-1265642ECF3E}" dt="2021-05-05T02:15:04.443" v="978" actId="21"/>
        <pc:sldMkLst>
          <pc:docMk/>
          <pc:sldMk cId="2663715733" sldId="259"/>
        </pc:sldMkLst>
        <pc:spChg chg="mod">
          <ac:chgData name="文婷 柴" userId="cc3e45de-2f49-4c89-aeff-00e7b5b5da7e" providerId="ADAL" clId="{9B247AB2-76A4-EA4D-81D4-1265642ECF3E}" dt="2021-04-29T11:13:51.349" v="251" actId="27636"/>
          <ac:spMkLst>
            <pc:docMk/>
            <pc:sldMk cId="2663715733" sldId="259"/>
            <ac:spMk id="2" creationId="{22775F30-1060-7644-B336-6397067AFF87}"/>
          </ac:spMkLst>
        </pc:spChg>
        <pc:spChg chg="mod">
          <ac:chgData name="文婷 柴" userId="cc3e45de-2f49-4c89-aeff-00e7b5b5da7e" providerId="ADAL" clId="{9B247AB2-76A4-EA4D-81D4-1265642ECF3E}" dt="2021-05-04T06:26:23.753" v="915" actId="207"/>
          <ac:spMkLst>
            <pc:docMk/>
            <pc:sldMk cId="2663715733" sldId="259"/>
            <ac:spMk id="6" creationId="{54CECDF9-3DA4-4C4F-8BF0-C54F4F430C8A}"/>
          </ac:spMkLst>
        </pc:spChg>
        <pc:spChg chg="add del mod">
          <ac:chgData name="文婷 柴" userId="cc3e45de-2f49-4c89-aeff-00e7b5b5da7e" providerId="ADAL" clId="{9B247AB2-76A4-EA4D-81D4-1265642ECF3E}" dt="2021-05-05T02:15:04.443" v="978" actId="21"/>
          <ac:spMkLst>
            <pc:docMk/>
            <pc:sldMk cId="2663715733" sldId="259"/>
            <ac:spMk id="7" creationId="{E97A11AF-9059-9D4C-8B49-DE46800DA052}"/>
          </ac:spMkLst>
        </pc:spChg>
      </pc:sldChg>
      <pc:sldChg chg="addSp delSp modSp mod modNotesTx">
        <pc:chgData name="文婷 柴" userId="cc3e45de-2f49-4c89-aeff-00e7b5b5da7e" providerId="ADAL" clId="{9B247AB2-76A4-EA4D-81D4-1265642ECF3E}" dt="2021-05-05T02:08:32.377" v="974" actId="21"/>
        <pc:sldMkLst>
          <pc:docMk/>
          <pc:sldMk cId="4207382096" sldId="260"/>
        </pc:sldMkLst>
        <pc:spChg chg="del">
          <ac:chgData name="文婷 柴" userId="cc3e45de-2f49-4c89-aeff-00e7b5b5da7e" providerId="ADAL" clId="{9B247AB2-76A4-EA4D-81D4-1265642ECF3E}" dt="2021-04-29T11:13:57.373" v="252" actId="478"/>
          <ac:spMkLst>
            <pc:docMk/>
            <pc:sldMk cId="4207382096" sldId="260"/>
            <ac:spMk id="3" creationId="{50354ACD-D26A-3B41-A28A-22660ED44684}"/>
          </ac:spMkLst>
        </pc:spChg>
        <pc:spChg chg="add del mod">
          <ac:chgData name="文婷 柴" userId="cc3e45de-2f49-4c89-aeff-00e7b5b5da7e" providerId="ADAL" clId="{9B247AB2-76A4-EA4D-81D4-1265642ECF3E}" dt="2021-05-05T02:08:32.377" v="974" actId="21"/>
          <ac:spMkLst>
            <pc:docMk/>
            <pc:sldMk cId="4207382096" sldId="260"/>
            <ac:spMk id="3" creationId="{D3DF7C03-83E3-CC43-91D3-7626F8842012}"/>
          </ac:spMkLst>
        </pc:spChg>
        <pc:spChg chg="mod">
          <ac:chgData name="文婷 柴" userId="cc3e45de-2f49-4c89-aeff-00e7b5b5da7e" providerId="ADAL" clId="{9B247AB2-76A4-EA4D-81D4-1265642ECF3E}" dt="2021-04-29T10:56:09.280" v="21" actId="113"/>
          <ac:spMkLst>
            <pc:docMk/>
            <pc:sldMk cId="4207382096" sldId="260"/>
            <ac:spMk id="7" creationId="{46E48FFE-6C83-814A-96B1-73A8BE627092}"/>
          </ac:spMkLst>
        </pc:spChg>
        <pc:spChg chg="mod">
          <ac:chgData name="文婷 柴" userId="cc3e45de-2f49-4c89-aeff-00e7b5b5da7e" providerId="ADAL" clId="{9B247AB2-76A4-EA4D-81D4-1265642ECF3E}" dt="2021-05-05T02:00:34.452" v="951" actId="20577"/>
          <ac:spMkLst>
            <pc:docMk/>
            <pc:sldMk cId="4207382096" sldId="260"/>
            <ac:spMk id="10" creationId="{68899006-5666-9A40-8ED2-1DA3E7476ADF}"/>
          </ac:spMkLst>
        </pc:spChg>
        <pc:spChg chg="add del mod">
          <ac:chgData name="文婷 柴" userId="cc3e45de-2f49-4c89-aeff-00e7b5b5da7e" providerId="ADAL" clId="{9B247AB2-76A4-EA4D-81D4-1265642ECF3E}" dt="2021-04-29T11:14:00.700" v="254" actId="478"/>
          <ac:spMkLst>
            <pc:docMk/>
            <pc:sldMk cId="4207382096" sldId="260"/>
            <ac:spMk id="11" creationId="{AE0C0EF2-6E87-C747-912B-AC830D480F4D}"/>
          </ac:spMkLst>
        </pc:spChg>
        <pc:spChg chg="add mod">
          <ac:chgData name="文婷 柴" userId="cc3e45de-2f49-4c89-aeff-00e7b5b5da7e" providerId="ADAL" clId="{9B247AB2-76A4-EA4D-81D4-1265642ECF3E}" dt="2021-04-29T11:14:06.807" v="257" actId="27636"/>
          <ac:spMkLst>
            <pc:docMk/>
            <pc:sldMk cId="4207382096" sldId="260"/>
            <ac:spMk id="12" creationId="{A4F639B3-1758-F145-87B2-7C8FBE523E0C}"/>
          </ac:spMkLst>
        </pc:spChg>
      </pc:sldChg>
      <pc:sldChg chg="modSp">
        <pc:chgData name="文婷 柴" userId="cc3e45de-2f49-4c89-aeff-00e7b5b5da7e" providerId="ADAL" clId="{9B247AB2-76A4-EA4D-81D4-1265642ECF3E}" dt="2021-05-04T05:43:13.264" v="864" actId="179"/>
        <pc:sldMkLst>
          <pc:docMk/>
          <pc:sldMk cId="523351892" sldId="261"/>
        </pc:sldMkLst>
        <pc:spChg chg="mod">
          <ac:chgData name="文婷 柴" userId="cc3e45de-2f49-4c89-aeff-00e7b5b5da7e" providerId="ADAL" clId="{9B247AB2-76A4-EA4D-81D4-1265642ECF3E}" dt="2021-05-04T05:43:13.264" v="864" actId="179"/>
          <ac:spMkLst>
            <pc:docMk/>
            <pc:sldMk cId="523351892" sldId="261"/>
            <ac:spMk id="3" creationId="{71B99D48-BF0B-DD47-9BB3-75EA2A44EAFD}"/>
          </ac:spMkLst>
        </pc:spChg>
        <pc:spChg chg="mod">
          <ac:chgData name="文婷 柴" userId="cc3e45de-2f49-4c89-aeff-00e7b5b5da7e" providerId="ADAL" clId="{9B247AB2-76A4-EA4D-81D4-1265642ECF3E}" dt="2021-05-04T05:42:36.095" v="855" actId="179"/>
          <ac:spMkLst>
            <pc:docMk/>
            <pc:sldMk cId="523351892" sldId="261"/>
            <ac:spMk id="4" creationId="{BA7119F8-BF3C-9E43-953B-08B1AF38A9ED}"/>
          </ac:spMkLst>
        </pc:spChg>
      </pc:sldChg>
      <pc:sldChg chg="modSp mod">
        <pc:chgData name="文婷 柴" userId="cc3e45de-2f49-4c89-aeff-00e7b5b5da7e" providerId="ADAL" clId="{9B247AB2-76A4-EA4D-81D4-1265642ECF3E}" dt="2021-04-29T11:06:31.261" v="166" actId="20577"/>
        <pc:sldMkLst>
          <pc:docMk/>
          <pc:sldMk cId="3882055640" sldId="262"/>
        </pc:sldMkLst>
        <pc:spChg chg="mod">
          <ac:chgData name="文婷 柴" userId="cc3e45de-2f49-4c89-aeff-00e7b5b5da7e" providerId="ADAL" clId="{9B247AB2-76A4-EA4D-81D4-1265642ECF3E}" dt="2021-04-29T11:06:31.261" v="166" actId="20577"/>
          <ac:spMkLst>
            <pc:docMk/>
            <pc:sldMk cId="3882055640" sldId="262"/>
            <ac:spMk id="4" creationId="{5E81D1EC-1BCC-B043-87DF-7259697C37D0}"/>
          </ac:spMkLst>
        </pc:spChg>
        <pc:spChg chg="mod">
          <ac:chgData name="文婷 柴" userId="cc3e45de-2f49-4c89-aeff-00e7b5b5da7e" providerId="ADAL" clId="{9B247AB2-76A4-EA4D-81D4-1265642ECF3E}" dt="2021-04-29T10:56:48.090" v="41" actId="27636"/>
          <ac:spMkLst>
            <pc:docMk/>
            <pc:sldMk cId="3882055640" sldId="262"/>
            <ac:spMk id="5" creationId="{9D84ACEA-6972-9F40-B238-E3AD78976EAA}"/>
          </ac:spMkLst>
        </pc:spChg>
      </pc:sldChg>
      <pc:sldChg chg="modSp mod ord">
        <pc:chgData name="文婷 柴" userId="cc3e45de-2f49-4c89-aeff-00e7b5b5da7e" providerId="ADAL" clId="{9B247AB2-76A4-EA4D-81D4-1265642ECF3E}" dt="2021-04-29T11:07:21.424" v="167" actId="20578"/>
        <pc:sldMkLst>
          <pc:docMk/>
          <pc:sldMk cId="301161357" sldId="264"/>
        </pc:sldMkLst>
        <pc:spChg chg="mod">
          <ac:chgData name="文婷 柴" userId="cc3e45de-2f49-4c89-aeff-00e7b5b5da7e" providerId="ADAL" clId="{9B247AB2-76A4-EA4D-81D4-1265642ECF3E}" dt="2021-04-29T11:04:08.015" v="78" actId="20577"/>
          <ac:spMkLst>
            <pc:docMk/>
            <pc:sldMk cId="301161357" sldId="264"/>
            <ac:spMk id="2" creationId="{168BEBCE-7990-4242-8BBB-323183F8DE0D}"/>
          </ac:spMkLst>
        </pc:spChg>
        <pc:spChg chg="mod">
          <ac:chgData name="文婷 柴" userId="cc3e45de-2f49-4c89-aeff-00e7b5b5da7e" providerId="ADAL" clId="{9B247AB2-76A4-EA4D-81D4-1265642ECF3E}" dt="2021-04-29T11:04:36.344" v="84" actId="27636"/>
          <ac:spMkLst>
            <pc:docMk/>
            <pc:sldMk cId="301161357" sldId="264"/>
            <ac:spMk id="4" creationId="{94E77183-25A3-2343-8FB8-3A45434CECB2}"/>
          </ac:spMkLst>
        </pc:spChg>
        <pc:spChg chg="mod">
          <ac:chgData name="文婷 柴" userId="cc3e45de-2f49-4c89-aeff-00e7b5b5da7e" providerId="ADAL" clId="{9B247AB2-76A4-EA4D-81D4-1265642ECF3E}" dt="2021-04-29T11:04:36.334" v="83" actId="27636"/>
          <ac:spMkLst>
            <pc:docMk/>
            <pc:sldMk cId="301161357" sldId="264"/>
            <ac:spMk id="5" creationId="{3FEAA5B5-7292-2345-877B-D9FF688B4C12}"/>
          </ac:spMkLst>
        </pc:spChg>
      </pc:sldChg>
      <pc:sldChg chg="modSp ord">
        <pc:chgData name="文婷 柴" userId="cc3e45de-2f49-4c89-aeff-00e7b5b5da7e" providerId="ADAL" clId="{9B247AB2-76A4-EA4D-81D4-1265642ECF3E}" dt="2021-04-29T11:17:42.852" v="284" actId="20578"/>
        <pc:sldMkLst>
          <pc:docMk/>
          <pc:sldMk cId="1047034104" sldId="266"/>
        </pc:sldMkLst>
        <pc:spChg chg="mod">
          <ac:chgData name="文婷 柴" userId="cc3e45de-2f49-4c89-aeff-00e7b5b5da7e" providerId="ADAL" clId="{9B247AB2-76A4-EA4D-81D4-1265642ECF3E}" dt="2021-04-29T11:00:09.821" v="56" actId="948"/>
          <ac:spMkLst>
            <pc:docMk/>
            <pc:sldMk cId="1047034104" sldId="266"/>
            <ac:spMk id="3" creationId="{8F2920A7-D758-8249-AF2D-9E9E2EB3CC6B}"/>
          </ac:spMkLst>
        </pc:spChg>
        <pc:spChg chg="mod">
          <ac:chgData name="文婷 柴" userId="cc3e45de-2f49-4c89-aeff-00e7b5b5da7e" providerId="ADAL" clId="{9B247AB2-76A4-EA4D-81D4-1265642ECF3E}" dt="2021-04-29T11:00:01.258" v="55" actId="948"/>
          <ac:spMkLst>
            <pc:docMk/>
            <pc:sldMk cId="1047034104" sldId="266"/>
            <ac:spMk id="4" creationId="{60E1E69F-DD10-F74B-AE9B-66C120D8E624}"/>
          </ac:spMkLst>
        </pc:spChg>
      </pc:sldChg>
      <pc:sldChg chg="del">
        <pc:chgData name="文婷 柴" userId="cc3e45de-2f49-4c89-aeff-00e7b5b5da7e" providerId="ADAL" clId="{9B247AB2-76A4-EA4D-81D4-1265642ECF3E}" dt="2021-04-29T10:53:31.598" v="15" actId="2696"/>
        <pc:sldMkLst>
          <pc:docMk/>
          <pc:sldMk cId="3310209196" sldId="290"/>
        </pc:sldMkLst>
      </pc:sldChg>
      <pc:sldChg chg="del">
        <pc:chgData name="文婷 柴" userId="cc3e45de-2f49-4c89-aeff-00e7b5b5da7e" providerId="ADAL" clId="{9B247AB2-76A4-EA4D-81D4-1265642ECF3E}" dt="2021-04-29T10:53:31.598" v="15" actId="2696"/>
        <pc:sldMkLst>
          <pc:docMk/>
          <pc:sldMk cId="1381088480" sldId="291"/>
        </pc:sldMkLst>
      </pc:sldChg>
      <pc:sldChg chg="del">
        <pc:chgData name="文婷 柴" userId="cc3e45de-2f49-4c89-aeff-00e7b5b5da7e" providerId="ADAL" clId="{9B247AB2-76A4-EA4D-81D4-1265642ECF3E}" dt="2021-04-29T10:53:31.598" v="15" actId="2696"/>
        <pc:sldMkLst>
          <pc:docMk/>
          <pc:sldMk cId="2861915315" sldId="292"/>
        </pc:sldMkLst>
      </pc:sldChg>
      <pc:sldChg chg="addSp delSp modSp mod ord">
        <pc:chgData name="文婷 柴" userId="cc3e45de-2f49-4c89-aeff-00e7b5b5da7e" providerId="ADAL" clId="{9B247AB2-76A4-EA4D-81D4-1265642ECF3E}" dt="2021-04-29T11:16:37.727" v="282" actId="20578"/>
        <pc:sldMkLst>
          <pc:docMk/>
          <pc:sldMk cId="4088395714" sldId="311"/>
        </pc:sldMkLst>
        <pc:spChg chg="del mod">
          <ac:chgData name="文婷 柴" userId="cc3e45de-2f49-4c89-aeff-00e7b5b5da7e" providerId="ADAL" clId="{9B247AB2-76A4-EA4D-81D4-1265642ECF3E}" dt="2021-04-29T11:15:47.319" v="278" actId="478"/>
          <ac:spMkLst>
            <pc:docMk/>
            <pc:sldMk cId="4088395714" sldId="311"/>
            <ac:spMk id="2" creationId="{85DD2FC6-03F0-E54C-BB15-C08D0E5E6496}"/>
          </ac:spMkLst>
        </pc:spChg>
        <pc:spChg chg="add del mod">
          <ac:chgData name="文婷 柴" userId="cc3e45de-2f49-4c89-aeff-00e7b5b5da7e" providerId="ADAL" clId="{9B247AB2-76A4-EA4D-81D4-1265642ECF3E}" dt="2021-04-29T11:15:51.383" v="280" actId="478"/>
          <ac:spMkLst>
            <pc:docMk/>
            <pc:sldMk cId="4088395714" sldId="311"/>
            <ac:spMk id="4" creationId="{B2731C8F-0AC7-2843-80C1-F44511D09045}"/>
          </ac:spMkLst>
        </pc:spChg>
        <pc:spChg chg="mod">
          <ac:chgData name="文婷 柴" userId="cc3e45de-2f49-4c89-aeff-00e7b5b5da7e" providerId="ADAL" clId="{9B247AB2-76A4-EA4D-81D4-1265642ECF3E}" dt="2021-04-29T10:52:57.923" v="14" actId="1076"/>
          <ac:spMkLst>
            <pc:docMk/>
            <pc:sldMk cId="4088395714" sldId="311"/>
            <ac:spMk id="7" creationId="{55A71BB8-8596-DA47-B341-8B864883BBE2}"/>
          </ac:spMkLst>
        </pc:spChg>
        <pc:spChg chg="add del mod">
          <ac:chgData name="文婷 柴" userId="cc3e45de-2f49-4c89-aeff-00e7b5b5da7e" providerId="ADAL" clId="{9B247AB2-76A4-EA4D-81D4-1265642ECF3E}" dt="2021-04-29T11:15:56.528" v="281" actId="478"/>
          <ac:spMkLst>
            <pc:docMk/>
            <pc:sldMk cId="4088395714" sldId="311"/>
            <ac:spMk id="9" creationId="{9DBFE6DB-47A5-7146-B52F-00A9DD5748A1}"/>
          </ac:spMkLst>
        </pc:spChg>
        <pc:spChg chg="add del mod">
          <ac:chgData name="文婷 柴" userId="cc3e45de-2f49-4c89-aeff-00e7b5b5da7e" providerId="ADAL" clId="{9B247AB2-76A4-EA4D-81D4-1265642ECF3E}" dt="2021-04-29T11:15:39.036" v="277"/>
          <ac:spMkLst>
            <pc:docMk/>
            <pc:sldMk cId="4088395714" sldId="311"/>
            <ac:spMk id="10" creationId="{2682262D-B2E8-0E4E-BDCB-C64436243222}"/>
          </ac:spMkLst>
        </pc:spChg>
        <pc:spChg chg="add mod">
          <ac:chgData name="文婷 柴" userId="cc3e45de-2f49-4c89-aeff-00e7b5b5da7e" providerId="ADAL" clId="{9B247AB2-76A4-EA4D-81D4-1265642ECF3E}" dt="2021-04-29T11:15:48.172" v="279"/>
          <ac:spMkLst>
            <pc:docMk/>
            <pc:sldMk cId="4088395714" sldId="311"/>
            <ac:spMk id="11" creationId="{44E3C470-ADAF-B841-8DB1-5405AB754E88}"/>
          </ac:spMkLst>
        </pc:spChg>
      </pc:sldChg>
      <pc:sldChg chg="modSp mod ord">
        <pc:chgData name="文婷 柴" userId="cc3e45de-2f49-4c89-aeff-00e7b5b5da7e" providerId="ADAL" clId="{9B247AB2-76A4-EA4D-81D4-1265642ECF3E}" dt="2021-04-29T11:17:26.289" v="283" actId="20578"/>
        <pc:sldMkLst>
          <pc:docMk/>
          <pc:sldMk cId="3739667859" sldId="315"/>
        </pc:sldMkLst>
        <pc:spChg chg="mod">
          <ac:chgData name="文婷 柴" userId="cc3e45de-2f49-4c89-aeff-00e7b5b5da7e" providerId="ADAL" clId="{9B247AB2-76A4-EA4D-81D4-1265642ECF3E}" dt="2021-04-29T11:01:14.570" v="62" actId="1076"/>
          <ac:spMkLst>
            <pc:docMk/>
            <pc:sldMk cId="3739667859" sldId="315"/>
            <ac:spMk id="2" creationId="{BA1B1060-57AC-BC4C-8884-55FAD85E0E52}"/>
          </ac:spMkLst>
        </pc:spChg>
      </pc:sldChg>
      <pc:sldChg chg="modSp del mod">
        <pc:chgData name="文婷 柴" userId="cc3e45de-2f49-4c89-aeff-00e7b5b5da7e" providerId="ADAL" clId="{9B247AB2-76A4-EA4D-81D4-1265642ECF3E}" dt="2021-04-29T11:04:50.293" v="85" actId="2696"/>
        <pc:sldMkLst>
          <pc:docMk/>
          <pc:sldMk cId="3768453722" sldId="316"/>
        </pc:sldMkLst>
        <pc:spChg chg="mod">
          <ac:chgData name="文婷 柴" userId="cc3e45de-2f49-4c89-aeff-00e7b5b5da7e" providerId="ADAL" clId="{9B247AB2-76A4-EA4D-81D4-1265642ECF3E}" dt="2021-04-29T10:58:41.366" v="53" actId="14100"/>
          <ac:spMkLst>
            <pc:docMk/>
            <pc:sldMk cId="3768453722" sldId="316"/>
            <ac:spMk id="3" creationId="{05A537FF-1C7D-3D4F-9D71-54D83C806D8F}"/>
          </ac:spMkLst>
        </pc:spChg>
      </pc:sldChg>
      <pc:sldChg chg="modSp mod">
        <pc:chgData name="文婷 柴" userId="cc3e45de-2f49-4c89-aeff-00e7b5b5da7e" providerId="ADAL" clId="{9B247AB2-76A4-EA4D-81D4-1265642ECF3E}" dt="2021-04-29T10:59:26.789" v="54" actId="12"/>
        <pc:sldMkLst>
          <pc:docMk/>
          <pc:sldMk cId="1014907747" sldId="317"/>
        </pc:sldMkLst>
        <pc:spChg chg="mod">
          <ac:chgData name="文婷 柴" userId="cc3e45de-2f49-4c89-aeff-00e7b5b5da7e" providerId="ADAL" clId="{9B247AB2-76A4-EA4D-81D4-1265642ECF3E}" dt="2021-04-29T10:59:26.789" v="54" actId="12"/>
          <ac:spMkLst>
            <pc:docMk/>
            <pc:sldMk cId="1014907747" sldId="317"/>
            <ac:spMk id="2" creationId="{883B2B0D-6973-724A-932F-574136DE0723}"/>
          </ac:spMkLst>
        </pc:spChg>
      </pc:sldChg>
      <pc:sldChg chg="modSp new mod">
        <pc:chgData name="文婷 柴" userId="cc3e45de-2f49-4c89-aeff-00e7b5b5da7e" providerId="ADAL" clId="{9B247AB2-76A4-EA4D-81D4-1265642ECF3E}" dt="2021-05-07T02:55:19.414" v="1045" actId="20577"/>
        <pc:sldMkLst>
          <pc:docMk/>
          <pc:sldMk cId="2392011626" sldId="318"/>
        </pc:sldMkLst>
        <pc:spChg chg="mod">
          <ac:chgData name="文婷 柴" userId="cc3e45de-2f49-4c89-aeff-00e7b5b5da7e" providerId="ADAL" clId="{9B247AB2-76A4-EA4D-81D4-1265642ECF3E}" dt="2021-04-29T11:05:12.604" v="93" actId="20577"/>
          <ac:spMkLst>
            <pc:docMk/>
            <pc:sldMk cId="2392011626" sldId="318"/>
            <ac:spMk id="2" creationId="{FBC9B074-578B-0E4C-B10D-E222255F5B5B}"/>
          </ac:spMkLst>
        </pc:spChg>
        <pc:spChg chg="mod">
          <ac:chgData name="文婷 柴" userId="cc3e45de-2f49-4c89-aeff-00e7b5b5da7e" providerId="ADAL" clId="{9B247AB2-76A4-EA4D-81D4-1265642ECF3E}" dt="2021-05-07T02:55:19.414" v="1045" actId="20577"/>
          <ac:spMkLst>
            <pc:docMk/>
            <pc:sldMk cId="2392011626" sldId="318"/>
            <ac:spMk id="3" creationId="{D8B4DD31-EDBE-D74F-A748-D49CE51DB851}"/>
          </ac:spMkLst>
        </pc:spChg>
      </pc:sldChg>
      <pc:sldChg chg="modSp new mod">
        <pc:chgData name="文婷 柴" userId="cc3e45de-2f49-4c89-aeff-00e7b5b5da7e" providerId="ADAL" clId="{9B247AB2-76A4-EA4D-81D4-1265642ECF3E}" dt="2021-04-30T00:34:29.085" v="848" actId="27636"/>
        <pc:sldMkLst>
          <pc:docMk/>
          <pc:sldMk cId="53491926" sldId="319"/>
        </pc:sldMkLst>
        <pc:spChg chg="mod">
          <ac:chgData name="文婷 柴" userId="cc3e45de-2f49-4c89-aeff-00e7b5b5da7e" providerId="ADAL" clId="{9B247AB2-76A4-EA4D-81D4-1265642ECF3E}" dt="2021-04-30T00:27:30.770" v="326" actId="20577"/>
          <ac:spMkLst>
            <pc:docMk/>
            <pc:sldMk cId="53491926" sldId="319"/>
            <ac:spMk id="2" creationId="{19DEE8B1-458D-414E-9B73-02678FF28729}"/>
          </ac:spMkLst>
        </pc:spChg>
        <pc:spChg chg="mod">
          <ac:chgData name="文婷 柴" userId="cc3e45de-2f49-4c89-aeff-00e7b5b5da7e" providerId="ADAL" clId="{9B247AB2-76A4-EA4D-81D4-1265642ECF3E}" dt="2021-04-30T00:34:29.085" v="848" actId="27636"/>
          <ac:spMkLst>
            <pc:docMk/>
            <pc:sldMk cId="53491926" sldId="319"/>
            <ac:spMk id="3" creationId="{A60BC9BA-9911-6946-816B-367F5021A8D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F4DF9-69BB-A347-8E2E-C3E6C2874352}" type="datetimeFigureOut">
              <a:rPr kumimoji="1" lang="zh-CN" altLang="en-US" smtClean="0"/>
              <a:t>2021/5/7</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487163-2371-404B-8C5E-A9C280550787}" type="slidenum">
              <a:rPr kumimoji="1" lang="zh-CN" altLang="en-US" smtClean="0"/>
              <a:t>‹#›</a:t>
            </a:fld>
            <a:endParaRPr kumimoji="1" lang="zh-CN" altLang="en-US"/>
          </a:p>
        </p:txBody>
      </p:sp>
    </p:spTree>
    <p:extLst>
      <p:ext uri="{BB962C8B-B14F-4D97-AF65-F5344CB8AC3E}">
        <p14:creationId xmlns:p14="http://schemas.microsoft.com/office/powerpoint/2010/main" val="2806123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Incubation period: In medicine, the time from the moment of exposure to an infectious agent until signs and symptoms of the disease appear.</a:t>
            </a:r>
            <a:endParaRPr kumimoji="1" lang="zh-CN" altLang="en-US" dirty="0"/>
          </a:p>
        </p:txBody>
      </p:sp>
      <p:sp>
        <p:nvSpPr>
          <p:cNvPr id="4" name="灯片编号占位符 3"/>
          <p:cNvSpPr>
            <a:spLocks noGrp="1"/>
          </p:cNvSpPr>
          <p:nvPr>
            <p:ph type="sldNum" sz="quarter" idx="5"/>
          </p:nvPr>
        </p:nvSpPr>
        <p:spPr/>
        <p:txBody>
          <a:bodyPr/>
          <a:lstStyle/>
          <a:p>
            <a:fld id="{E9487163-2371-404B-8C5E-A9C280550787}" type="slidenum">
              <a:rPr kumimoji="1" lang="zh-CN" altLang="en-US" smtClean="0"/>
              <a:t>5</a:t>
            </a:fld>
            <a:endParaRPr kumimoji="1" lang="zh-CN" altLang="en-US"/>
          </a:p>
        </p:txBody>
      </p:sp>
    </p:spTree>
    <p:extLst>
      <p:ext uri="{BB962C8B-B14F-4D97-AF65-F5344CB8AC3E}">
        <p14:creationId xmlns:p14="http://schemas.microsoft.com/office/powerpoint/2010/main" val="3763372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https://</a:t>
            </a:r>
            <a:r>
              <a:rPr kumimoji="1" lang="en-US" altLang="zh-CN" dirty="0" err="1"/>
              <a:t>www.cdc.gov</a:t>
            </a:r>
            <a:r>
              <a:rPr kumimoji="1" lang="en-US" altLang="zh-CN" dirty="0"/>
              <a:t>/malaria/about/biology/</a:t>
            </a:r>
            <a:r>
              <a:rPr kumimoji="1" lang="en-US" altLang="zh-CN" dirty="0" err="1"/>
              <a:t>index.html</a:t>
            </a:r>
            <a:r>
              <a:rPr kumimoji="1" lang="zh-CN" altLang="en-US" dirty="0"/>
              <a:t> </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Malaria is a serious and sometimes fatal disease caused by a parasite that commonly infects a certain type of mosquito which feeds on humans. People who get malaria are typically very sick with high fevers, shaking chills, and flu-like illness.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Because the malaria parasite is found in red blood cells of an infected person, malaria can also be transmitted through blood transfusion, organ transplant, or the shared use of needles or syringes contaminated with blood. Malaria may also be transmitted from a mother to her unborn infant before or during delivery (“congenital” malaria).</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Antimalarial drugs taken for prophylaxis by travelers can delay the appearance of malaria symptoms by weeks or months, long after the traveler has left the malaria-endemic area.</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natural history of malaria involves cyclical infection of humans and female Anopheles mosquitoes. In humans, the parasites grow and multiply first in the liver cells and then in the red cells of the blood. In the blood, successive broods of parasites grow inside the red cells and destroy them, releasing daughter parasites (“merozoites”) that continue the cycle by invading other red cells.</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E9487163-2371-404B-8C5E-A9C280550787}" type="slidenum">
              <a:rPr kumimoji="1" lang="zh-CN" altLang="en-US" smtClean="0"/>
              <a:t>8</a:t>
            </a:fld>
            <a:endParaRPr kumimoji="1" lang="zh-CN" altLang="en-US"/>
          </a:p>
        </p:txBody>
      </p:sp>
    </p:spTree>
    <p:extLst>
      <p:ext uri="{BB962C8B-B14F-4D97-AF65-F5344CB8AC3E}">
        <p14:creationId xmlns:p14="http://schemas.microsoft.com/office/powerpoint/2010/main" val="4261432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Vectors are living organisms that can transmit infectious pathogens between humans, or from animals to humans.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Often, once a vector becomes infectious, they are capable of transmitting the pathogen for the rest of their life during each subsequent bite/blood meal.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term host is refers to those organisms or</a:t>
            </a:r>
            <a:r>
              <a:rPr kumimoji="1" lang="zh-CN" altLang="en-US" dirty="0"/>
              <a:t> </a:t>
            </a:r>
            <a:r>
              <a:rPr kumimoji="1" lang="en-US" altLang="zh-CN" dirty="0"/>
              <a:t>animals that harbors a pathogen, it means that</a:t>
            </a:r>
            <a:r>
              <a:rPr kumimoji="1" lang="zh-CN" altLang="en-US" dirty="0"/>
              <a:t> </a:t>
            </a:r>
            <a:r>
              <a:rPr kumimoji="1" lang="en-US" altLang="zh-CN" dirty="0"/>
              <a:t>the host will provide nutrients and shelter to the</a:t>
            </a:r>
            <a:r>
              <a:rPr kumimoji="1" lang="zh-CN" altLang="en-US" dirty="0"/>
              <a:t> </a:t>
            </a:r>
            <a:r>
              <a:rPr kumimoji="1" lang="en-US" altLang="zh-CN" dirty="0"/>
              <a:t>pathogen.</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E9487163-2371-404B-8C5E-A9C280550787}" type="slidenum">
              <a:rPr kumimoji="1" lang="zh-CN" altLang="en-US" smtClean="0"/>
              <a:t>9</a:t>
            </a:fld>
            <a:endParaRPr kumimoji="1" lang="zh-CN" altLang="en-US"/>
          </a:p>
        </p:txBody>
      </p:sp>
    </p:spTree>
    <p:extLst>
      <p:ext uri="{BB962C8B-B14F-4D97-AF65-F5344CB8AC3E}">
        <p14:creationId xmlns:p14="http://schemas.microsoft.com/office/powerpoint/2010/main" val="2795879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AF47A0C-E002-41D8-A32E-C87F19C4CECB}" type="datetimeFigureOut">
              <a:rPr lang="en-US" smtClean="0"/>
              <a:pPr/>
              <a:t>5/7/21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2EF89-E5A0-4F6D-85D7-45E496467C21}" type="slidenum">
              <a:rPr lang="en-US" smtClean="0"/>
              <a:pPr/>
              <a:t>‹#›</a:t>
            </a:fld>
            <a:endParaRPr lang="en-US"/>
          </a:p>
        </p:txBody>
      </p:sp>
    </p:spTree>
    <p:extLst>
      <p:ext uri="{BB962C8B-B14F-4D97-AF65-F5344CB8AC3E}">
        <p14:creationId xmlns:p14="http://schemas.microsoft.com/office/powerpoint/2010/main" val="2236295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F47A0C-E002-41D8-A32E-C87F19C4CECB}" type="datetimeFigureOut">
              <a:rPr lang="en-US" smtClean="0"/>
              <a:pPr/>
              <a:t>5/7/21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2EF89-E5A0-4F6D-85D7-45E496467C21}" type="slidenum">
              <a:rPr lang="en-US" smtClean="0"/>
              <a:pPr/>
              <a:t>‹#›</a:t>
            </a:fld>
            <a:endParaRPr lang="en-US"/>
          </a:p>
        </p:txBody>
      </p:sp>
    </p:spTree>
    <p:extLst>
      <p:ext uri="{BB962C8B-B14F-4D97-AF65-F5344CB8AC3E}">
        <p14:creationId xmlns:p14="http://schemas.microsoft.com/office/powerpoint/2010/main" val="3731248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F47A0C-E002-41D8-A32E-C87F19C4CECB}" type="datetimeFigureOut">
              <a:rPr lang="en-US" smtClean="0"/>
              <a:pPr/>
              <a:t>5/7/21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2EF89-E5A0-4F6D-85D7-45E496467C21}" type="slidenum">
              <a:rPr lang="en-US" smtClean="0"/>
              <a:pPr/>
              <a:t>‹#›</a:t>
            </a:fld>
            <a:endParaRPr lang="en-US"/>
          </a:p>
        </p:txBody>
      </p:sp>
    </p:spTree>
    <p:extLst>
      <p:ext uri="{BB962C8B-B14F-4D97-AF65-F5344CB8AC3E}">
        <p14:creationId xmlns:p14="http://schemas.microsoft.com/office/powerpoint/2010/main" val="27341667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D7E2FBD-CB3A-8144-AFF3-3EAC347B23B4}" type="datetimeFigureOut">
              <a:rPr kumimoji="1" lang="zh-CN" altLang="en-US" smtClean="0"/>
              <a:t>2021/5/7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E231F2C-6F5D-064C-88AB-123BDCCB1EC2}" type="slidenum">
              <a:rPr kumimoji="1" lang="zh-CN" altLang="en-US" smtClean="0"/>
              <a:t>‹#›</a:t>
            </a:fld>
            <a:endParaRPr kumimoji="1" lang="zh-CN" altLang="en-US"/>
          </a:p>
        </p:txBody>
      </p:sp>
    </p:spTree>
    <p:extLst>
      <p:ext uri="{BB962C8B-B14F-4D97-AF65-F5344CB8AC3E}">
        <p14:creationId xmlns:p14="http://schemas.microsoft.com/office/powerpoint/2010/main" val="31762357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ED7E2FBD-CB3A-8144-AFF3-3EAC347B23B4}" type="datetimeFigureOut">
              <a:rPr kumimoji="1" lang="zh-CN" altLang="en-US" smtClean="0"/>
              <a:t>2021/5/7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E231F2C-6F5D-064C-88AB-123BDCCB1EC2}" type="slidenum">
              <a:rPr kumimoji="1" lang="zh-CN" altLang="en-US" smtClean="0"/>
              <a:t>‹#›</a:t>
            </a:fld>
            <a:endParaRPr kumimoji="1" lang="zh-CN" altLang="en-US"/>
          </a:p>
        </p:txBody>
      </p:sp>
    </p:spTree>
    <p:extLst>
      <p:ext uri="{BB962C8B-B14F-4D97-AF65-F5344CB8AC3E}">
        <p14:creationId xmlns:p14="http://schemas.microsoft.com/office/powerpoint/2010/main" val="22862154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ED7E2FBD-CB3A-8144-AFF3-3EAC347B23B4}" type="datetimeFigureOut">
              <a:rPr kumimoji="1" lang="zh-CN" altLang="en-US" smtClean="0"/>
              <a:t>2021/5/7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E231F2C-6F5D-064C-88AB-123BDCCB1EC2}" type="slidenum">
              <a:rPr kumimoji="1" lang="zh-CN" altLang="en-US" smtClean="0"/>
              <a:t>‹#›</a:t>
            </a:fld>
            <a:endParaRPr kumimoji="1" lang="zh-CN" altLang="en-US"/>
          </a:p>
        </p:txBody>
      </p:sp>
    </p:spTree>
    <p:extLst>
      <p:ext uri="{BB962C8B-B14F-4D97-AF65-F5344CB8AC3E}">
        <p14:creationId xmlns:p14="http://schemas.microsoft.com/office/powerpoint/2010/main" val="21464627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ED7E2FBD-CB3A-8144-AFF3-3EAC347B23B4}" type="datetimeFigureOut">
              <a:rPr kumimoji="1" lang="zh-CN" altLang="en-US" smtClean="0"/>
              <a:t>2021/5/7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8E231F2C-6F5D-064C-88AB-123BDCCB1EC2}" type="slidenum">
              <a:rPr kumimoji="1" lang="zh-CN" altLang="en-US" smtClean="0"/>
              <a:t>‹#›</a:t>
            </a:fld>
            <a:endParaRPr kumimoji="1" lang="zh-CN" altLang="en-US"/>
          </a:p>
        </p:txBody>
      </p:sp>
    </p:spTree>
    <p:extLst>
      <p:ext uri="{BB962C8B-B14F-4D97-AF65-F5344CB8AC3E}">
        <p14:creationId xmlns:p14="http://schemas.microsoft.com/office/powerpoint/2010/main" val="5990072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ED7E2FBD-CB3A-8144-AFF3-3EAC347B23B4}" type="datetimeFigureOut">
              <a:rPr kumimoji="1" lang="zh-CN" altLang="en-US" smtClean="0"/>
              <a:t>2021/5/7</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8E231F2C-6F5D-064C-88AB-123BDCCB1EC2}" type="slidenum">
              <a:rPr kumimoji="1" lang="zh-CN" altLang="en-US" smtClean="0"/>
              <a:t>‹#›</a:t>
            </a:fld>
            <a:endParaRPr kumimoji="1" lang="zh-CN" altLang="en-US"/>
          </a:p>
        </p:txBody>
      </p:sp>
    </p:spTree>
    <p:extLst>
      <p:ext uri="{BB962C8B-B14F-4D97-AF65-F5344CB8AC3E}">
        <p14:creationId xmlns:p14="http://schemas.microsoft.com/office/powerpoint/2010/main" val="2090348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D7E2FBD-CB3A-8144-AFF3-3EAC347B23B4}" type="datetimeFigureOut">
              <a:rPr kumimoji="1" lang="zh-CN" altLang="en-US" smtClean="0"/>
              <a:t>2021/5/7</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8E231F2C-6F5D-064C-88AB-123BDCCB1EC2}" type="slidenum">
              <a:rPr kumimoji="1" lang="zh-CN" altLang="en-US" smtClean="0"/>
              <a:t>‹#›</a:t>
            </a:fld>
            <a:endParaRPr kumimoji="1" lang="zh-CN" altLang="en-US"/>
          </a:p>
        </p:txBody>
      </p:sp>
    </p:spTree>
    <p:extLst>
      <p:ext uri="{BB962C8B-B14F-4D97-AF65-F5344CB8AC3E}">
        <p14:creationId xmlns:p14="http://schemas.microsoft.com/office/powerpoint/2010/main" val="3715217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7E2FBD-CB3A-8144-AFF3-3EAC347B23B4}" type="datetimeFigureOut">
              <a:rPr kumimoji="1" lang="zh-CN" altLang="en-US" smtClean="0"/>
              <a:t>2021/5/7</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8E231F2C-6F5D-064C-88AB-123BDCCB1EC2}" type="slidenum">
              <a:rPr kumimoji="1" lang="zh-CN" altLang="en-US" smtClean="0"/>
              <a:t>‹#›</a:t>
            </a:fld>
            <a:endParaRPr kumimoji="1" lang="zh-CN" altLang="en-US"/>
          </a:p>
        </p:txBody>
      </p:sp>
    </p:spTree>
    <p:extLst>
      <p:ext uri="{BB962C8B-B14F-4D97-AF65-F5344CB8AC3E}">
        <p14:creationId xmlns:p14="http://schemas.microsoft.com/office/powerpoint/2010/main" val="26428788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ED7E2FBD-CB3A-8144-AFF3-3EAC347B23B4}" type="datetimeFigureOut">
              <a:rPr kumimoji="1" lang="zh-CN" altLang="en-US" smtClean="0"/>
              <a:t>2021/5/7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8E231F2C-6F5D-064C-88AB-123BDCCB1EC2}" type="slidenum">
              <a:rPr kumimoji="1" lang="zh-CN" altLang="en-US" smtClean="0"/>
              <a:t>‹#›</a:t>
            </a:fld>
            <a:endParaRPr kumimoji="1" lang="zh-CN" altLang="en-US"/>
          </a:p>
        </p:txBody>
      </p:sp>
    </p:spTree>
    <p:extLst>
      <p:ext uri="{BB962C8B-B14F-4D97-AF65-F5344CB8AC3E}">
        <p14:creationId xmlns:p14="http://schemas.microsoft.com/office/powerpoint/2010/main" val="403854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F47A0C-E002-41D8-A32E-C87F19C4CECB}" type="datetimeFigureOut">
              <a:rPr lang="en-US" smtClean="0"/>
              <a:pPr/>
              <a:t>5/7/21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2EF89-E5A0-4F6D-85D7-45E496467C21}" type="slidenum">
              <a:rPr lang="en-US" smtClean="0"/>
              <a:pPr/>
              <a:t>‹#›</a:t>
            </a:fld>
            <a:endParaRPr lang="en-US"/>
          </a:p>
        </p:txBody>
      </p:sp>
    </p:spTree>
    <p:extLst>
      <p:ext uri="{BB962C8B-B14F-4D97-AF65-F5344CB8AC3E}">
        <p14:creationId xmlns:p14="http://schemas.microsoft.com/office/powerpoint/2010/main" val="6713670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ED7E2FBD-CB3A-8144-AFF3-3EAC347B23B4}" type="datetimeFigureOut">
              <a:rPr kumimoji="1" lang="zh-CN" altLang="en-US" smtClean="0"/>
              <a:t>2021/5/7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8E231F2C-6F5D-064C-88AB-123BDCCB1EC2}" type="slidenum">
              <a:rPr kumimoji="1" lang="zh-CN" altLang="en-US" smtClean="0"/>
              <a:t>‹#›</a:t>
            </a:fld>
            <a:endParaRPr kumimoji="1" lang="zh-CN" altLang="en-US"/>
          </a:p>
        </p:txBody>
      </p:sp>
    </p:spTree>
    <p:extLst>
      <p:ext uri="{BB962C8B-B14F-4D97-AF65-F5344CB8AC3E}">
        <p14:creationId xmlns:p14="http://schemas.microsoft.com/office/powerpoint/2010/main" val="41676427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ED7E2FBD-CB3A-8144-AFF3-3EAC347B23B4}" type="datetimeFigureOut">
              <a:rPr kumimoji="1" lang="zh-CN" altLang="en-US" smtClean="0"/>
              <a:t>2021/5/7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E231F2C-6F5D-064C-88AB-123BDCCB1EC2}" type="slidenum">
              <a:rPr kumimoji="1" lang="zh-CN" altLang="en-US" smtClean="0"/>
              <a:t>‹#›</a:t>
            </a:fld>
            <a:endParaRPr kumimoji="1" lang="zh-CN" altLang="en-US"/>
          </a:p>
        </p:txBody>
      </p:sp>
    </p:spTree>
    <p:extLst>
      <p:ext uri="{BB962C8B-B14F-4D97-AF65-F5344CB8AC3E}">
        <p14:creationId xmlns:p14="http://schemas.microsoft.com/office/powerpoint/2010/main" val="18561075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ED7E2FBD-CB3A-8144-AFF3-3EAC347B23B4}" type="datetimeFigureOut">
              <a:rPr kumimoji="1" lang="zh-CN" altLang="en-US" smtClean="0"/>
              <a:t>2021/5/7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E231F2C-6F5D-064C-88AB-123BDCCB1EC2}" type="slidenum">
              <a:rPr kumimoji="1" lang="zh-CN" altLang="en-US" smtClean="0"/>
              <a:t>‹#›</a:t>
            </a:fld>
            <a:endParaRPr kumimoji="1" lang="zh-CN" altLang="en-US"/>
          </a:p>
        </p:txBody>
      </p:sp>
    </p:spTree>
    <p:extLst>
      <p:ext uri="{BB962C8B-B14F-4D97-AF65-F5344CB8AC3E}">
        <p14:creationId xmlns:p14="http://schemas.microsoft.com/office/powerpoint/2010/main" val="318396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F47A0C-E002-41D8-A32E-C87F19C4CECB}" type="datetimeFigureOut">
              <a:rPr lang="en-US" smtClean="0"/>
              <a:pPr/>
              <a:t>5/7/21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D2EF89-E5A0-4F6D-85D7-45E496467C21}" type="slidenum">
              <a:rPr lang="en-US" smtClean="0"/>
              <a:pPr/>
              <a:t>‹#›</a:t>
            </a:fld>
            <a:endParaRPr lang="en-US"/>
          </a:p>
        </p:txBody>
      </p:sp>
    </p:spTree>
    <p:extLst>
      <p:ext uri="{BB962C8B-B14F-4D97-AF65-F5344CB8AC3E}">
        <p14:creationId xmlns:p14="http://schemas.microsoft.com/office/powerpoint/2010/main" val="915402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F47A0C-E002-41D8-A32E-C87F19C4CECB}" type="datetimeFigureOut">
              <a:rPr lang="en-US" smtClean="0"/>
              <a:pPr/>
              <a:t>5/7/21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D2EF89-E5A0-4F6D-85D7-45E496467C21}" type="slidenum">
              <a:rPr lang="en-US" smtClean="0"/>
              <a:pPr/>
              <a:t>‹#›</a:t>
            </a:fld>
            <a:endParaRPr lang="en-US"/>
          </a:p>
        </p:txBody>
      </p:sp>
    </p:spTree>
    <p:extLst>
      <p:ext uri="{BB962C8B-B14F-4D97-AF65-F5344CB8AC3E}">
        <p14:creationId xmlns:p14="http://schemas.microsoft.com/office/powerpoint/2010/main" val="344999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F47A0C-E002-41D8-A32E-C87F19C4CECB}" type="datetimeFigureOut">
              <a:rPr lang="en-US" smtClean="0"/>
              <a:pPr/>
              <a:t>5/7/21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D2EF89-E5A0-4F6D-85D7-45E496467C21}" type="slidenum">
              <a:rPr lang="en-US" smtClean="0"/>
              <a:pPr/>
              <a:t>‹#›</a:t>
            </a:fld>
            <a:endParaRPr lang="en-US"/>
          </a:p>
        </p:txBody>
      </p:sp>
    </p:spTree>
    <p:extLst>
      <p:ext uri="{BB962C8B-B14F-4D97-AF65-F5344CB8AC3E}">
        <p14:creationId xmlns:p14="http://schemas.microsoft.com/office/powerpoint/2010/main" val="2826712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F47A0C-E002-41D8-A32E-C87F19C4CECB}" type="datetimeFigureOut">
              <a:rPr lang="en-US" smtClean="0"/>
              <a:pPr/>
              <a:t>5/7/21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D2EF89-E5A0-4F6D-85D7-45E496467C21}" type="slidenum">
              <a:rPr lang="en-US" smtClean="0"/>
              <a:pPr/>
              <a:t>‹#›</a:t>
            </a:fld>
            <a:endParaRPr lang="en-US"/>
          </a:p>
        </p:txBody>
      </p:sp>
    </p:spTree>
    <p:extLst>
      <p:ext uri="{BB962C8B-B14F-4D97-AF65-F5344CB8AC3E}">
        <p14:creationId xmlns:p14="http://schemas.microsoft.com/office/powerpoint/2010/main" val="3647647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F47A0C-E002-41D8-A32E-C87F19C4CECB}" type="datetimeFigureOut">
              <a:rPr lang="en-US" smtClean="0"/>
              <a:pPr/>
              <a:t>5/7/21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D2EF89-E5A0-4F6D-85D7-45E496467C21}" type="slidenum">
              <a:rPr lang="en-US" smtClean="0"/>
              <a:pPr/>
              <a:t>‹#›</a:t>
            </a:fld>
            <a:endParaRPr lang="en-US"/>
          </a:p>
        </p:txBody>
      </p:sp>
    </p:spTree>
    <p:extLst>
      <p:ext uri="{BB962C8B-B14F-4D97-AF65-F5344CB8AC3E}">
        <p14:creationId xmlns:p14="http://schemas.microsoft.com/office/powerpoint/2010/main" val="1709608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CAF47A0C-E002-41D8-A32E-C87F19C4CECB}" type="datetimeFigureOut">
              <a:rPr lang="en-US" smtClean="0"/>
              <a:pPr/>
              <a:t>5/7/21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D2EF89-E5A0-4F6D-85D7-45E496467C21}" type="slidenum">
              <a:rPr lang="en-US" smtClean="0"/>
              <a:pPr/>
              <a:t>‹#›</a:t>
            </a:fld>
            <a:endParaRPr lang="en-US"/>
          </a:p>
        </p:txBody>
      </p:sp>
    </p:spTree>
    <p:extLst>
      <p:ext uri="{BB962C8B-B14F-4D97-AF65-F5344CB8AC3E}">
        <p14:creationId xmlns:p14="http://schemas.microsoft.com/office/powerpoint/2010/main" val="1872751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CAF47A0C-E002-41D8-A32E-C87F19C4CECB}" type="datetimeFigureOut">
              <a:rPr lang="en-US" smtClean="0"/>
              <a:pPr/>
              <a:t>5/7/21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D2EF89-E5A0-4F6D-85D7-45E496467C21}" type="slidenum">
              <a:rPr lang="en-US" smtClean="0"/>
              <a:pPr/>
              <a:t>‹#›</a:t>
            </a:fld>
            <a:endParaRPr lang="en-US"/>
          </a:p>
        </p:txBody>
      </p:sp>
    </p:spTree>
    <p:extLst>
      <p:ext uri="{BB962C8B-B14F-4D97-AF65-F5344CB8AC3E}">
        <p14:creationId xmlns:p14="http://schemas.microsoft.com/office/powerpoint/2010/main" val="2640191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AF47A0C-E002-41D8-A32E-C87F19C4CECB}" type="datetimeFigureOut">
              <a:rPr lang="en-US" smtClean="0"/>
              <a:pPr/>
              <a:t>5/7/21</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6D2EF89-E5A0-4F6D-85D7-45E496467C21}" type="slidenum">
              <a:rPr lang="en-US" smtClean="0"/>
              <a:pPr/>
              <a:t>‹#›</a:t>
            </a:fld>
            <a:endParaRPr lang="en-US"/>
          </a:p>
        </p:txBody>
      </p:sp>
    </p:spTree>
    <p:extLst>
      <p:ext uri="{BB962C8B-B14F-4D97-AF65-F5344CB8AC3E}">
        <p14:creationId xmlns:p14="http://schemas.microsoft.com/office/powerpoint/2010/main" val="2250370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7E2FBD-CB3A-8144-AFF3-3EAC347B23B4}" type="datetimeFigureOut">
              <a:rPr kumimoji="1" lang="zh-CN" altLang="en-US" smtClean="0"/>
              <a:t>2021/5/7</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231F2C-6F5D-064C-88AB-123BDCCB1EC2}" type="slidenum">
              <a:rPr kumimoji="1" lang="zh-CN" altLang="en-US" smtClean="0"/>
              <a:t>‹#›</a:t>
            </a:fld>
            <a:endParaRPr kumimoji="1" lang="zh-CN" altLang="en-US"/>
          </a:p>
        </p:txBody>
      </p:sp>
    </p:spTree>
    <p:extLst>
      <p:ext uri="{BB962C8B-B14F-4D97-AF65-F5344CB8AC3E}">
        <p14:creationId xmlns:p14="http://schemas.microsoft.com/office/powerpoint/2010/main" val="5439920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icrobiologynote.com/host-pathogen-interaction/#:~:text=The%20term%20host%20is%20refers%20to%20those%20organisms,host%20body%2C%20weather%20it%20causes%20disease%20or%20not" TargetMode="External"/><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jpg"/><Relationship Id="rId1" Type="http://schemas.openxmlformats.org/officeDocument/2006/relationships/slideLayout" Target="../slideLayouts/slideLayout17.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abpischools.org.uk/topic/infectiousdiseases-immunity/2/1" TargetMode="Externa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gif"/><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g"/><Relationship Id="rId1" Type="http://schemas.openxmlformats.org/officeDocument/2006/relationships/slideLayout" Target="../slideLayouts/slideLayout15.xml"/><Relationship Id="rId4" Type="http://schemas.openxmlformats.org/officeDocument/2006/relationships/hyperlink" Target="https://ourworldindata.org/vaccination#vaccines-save-live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0.xml"/><Relationship Id="rId6"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hyperlink" Target="https://www.cdc.gov/malaria/about/disease.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Layout" Target="../slideLayouts/slideLayout18.xml"/><Relationship Id="rId6" Type="http://schemas.openxmlformats.org/officeDocument/2006/relationships/image" Target="../media/image15.jpg"/><Relationship Id="rId5" Type="http://schemas.openxmlformats.org/officeDocument/2006/relationships/image" Target="../media/image14.tiff"/><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hyperlink" Target="https://media.nationalgeographic.org/assets/file/MethodsOfDiseaseTransmission.pdf" TargetMode="External"/><Relationship Id="rId5" Type="http://schemas.openxmlformats.org/officeDocument/2006/relationships/hyperlink" Target="https://courses.lumenlearning.com/microbiology/chapter/modes-of-disease-transmission/" TargetMode="Externa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18.tiff"/><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699EE8-9028-0C4F-BF93-D9BA13E44FB4}"/>
              </a:ext>
            </a:extLst>
          </p:cNvPr>
          <p:cNvSpPr>
            <a:spLocks noGrp="1"/>
          </p:cNvSpPr>
          <p:nvPr>
            <p:ph type="ctrTitle"/>
          </p:nvPr>
        </p:nvSpPr>
        <p:spPr/>
        <p:txBody>
          <a:bodyPr/>
          <a:lstStyle/>
          <a:p>
            <a:r>
              <a:rPr kumimoji="1" lang="en-US" altLang="zh-CN" dirty="0"/>
              <a:t>Pathogens</a:t>
            </a:r>
            <a:r>
              <a:rPr kumimoji="1" lang="zh-CN" altLang="en-US" dirty="0"/>
              <a:t> </a:t>
            </a:r>
            <a:r>
              <a:rPr kumimoji="1" lang="en-US" altLang="zh-CN" dirty="0"/>
              <a:t>and</a:t>
            </a:r>
            <a:r>
              <a:rPr kumimoji="1" lang="zh-CN" altLang="en-US" dirty="0"/>
              <a:t> </a:t>
            </a:r>
            <a:r>
              <a:rPr kumimoji="1" lang="en-US" altLang="zh-CN" dirty="0"/>
              <a:t>immunity</a:t>
            </a:r>
            <a:endParaRPr kumimoji="1" lang="zh-CN" altLang="en-US" dirty="0"/>
          </a:p>
        </p:txBody>
      </p:sp>
      <p:sp>
        <p:nvSpPr>
          <p:cNvPr id="3" name="副标题 2">
            <a:extLst>
              <a:ext uri="{FF2B5EF4-FFF2-40B4-BE49-F238E27FC236}">
                <a16:creationId xmlns:a16="http://schemas.microsoft.com/office/drawing/2014/main" id="{A9D875E4-1590-CA41-877C-F195F7A0D21C}"/>
              </a:ext>
            </a:extLst>
          </p:cNvPr>
          <p:cNvSpPr>
            <a:spLocks noGrp="1"/>
          </p:cNvSpPr>
          <p:nvPr>
            <p:ph type="subTitle" idx="1"/>
          </p:nvPr>
        </p:nvSpPr>
        <p:spPr/>
        <p:txBody>
          <a:bodyPr/>
          <a:lstStyle/>
          <a:p>
            <a:r>
              <a:rPr kumimoji="1" lang="en-US" altLang="zh-CN" dirty="0"/>
              <a:t>By</a:t>
            </a:r>
            <a:r>
              <a:rPr kumimoji="1" lang="zh-CN" altLang="en-US" dirty="0"/>
              <a:t> </a:t>
            </a:r>
            <a:r>
              <a:rPr kumimoji="1" lang="en-US" altLang="zh-CN" dirty="0"/>
              <a:t>Wendy</a:t>
            </a:r>
            <a:r>
              <a:rPr kumimoji="1" lang="zh-CN" altLang="en-US" dirty="0"/>
              <a:t> </a:t>
            </a:r>
            <a:r>
              <a:rPr kumimoji="1" lang="en-US" altLang="zh-CN" dirty="0"/>
              <a:t>Chai</a:t>
            </a:r>
            <a:endParaRPr kumimoji="1" lang="zh-CN" altLang="en-US" dirty="0"/>
          </a:p>
        </p:txBody>
      </p:sp>
      <p:pic>
        <p:nvPicPr>
          <p:cNvPr id="4" name="Picture 2" descr="C:\Users\Administrator\Desktop\未标题-1_画板 1.png">
            <a:extLst>
              <a:ext uri="{FF2B5EF4-FFF2-40B4-BE49-F238E27FC236}">
                <a16:creationId xmlns:a16="http://schemas.microsoft.com/office/drawing/2014/main" id="{CBA11E89-09CD-2348-835E-E190B9FF2B29}"/>
              </a:ext>
            </a:extLst>
          </p:cNvPr>
          <p:cNvPicPr>
            <a:picLocks noChangeAspect="1" noChangeArrowheads="1"/>
          </p:cNvPicPr>
          <p:nvPr/>
        </p:nvPicPr>
        <p:blipFill>
          <a:blip r:embed="rId2" cstate="print"/>
          <a:srcRect/>
          <a:stretch>
            <a:fillRect/>
          </a:stretch>
        </p:blipFill>
        <p:spPr bwMode="auto">
          <a:xfrm>
            <a:off x="107504" y="32859"/>
            <a:ext cx="2950658" cy="886888"/>
          </a:xfrm>
          <a:prstGeom prst="rect">
            <a:avLst/>
          </a:prstGeom>
          <a:noFill/>
        </p:spPr>
      </p:pic>
      <p:sp>
        <p:nvSpPr>
          <p:cNvPr id="6" name="矩形 5">
            <a:extLst>
              <a:ext uri="{FF2B5EF4-FFF2-40B4-BE49-F238E27FC236}">
                <a16:creationId xmlns:a16="http://schemas.microsoft.com/office/drawing/2014/main" id="{2C5AC080-575B-904E-809C-23C8D9924A76}"/>
              </a:ext>
            </a:extLst>
          </p:cNvPr>
          <p:cNvSpPr/>
          <p:nvPr/>
        </p:nvSpPr>
        <p:spPr>
          <a:xfrm>
            <a:off x="183139" y="5357334"/>
            <a:ext cx="5750045" cy="1477328"/>
          </a:xfrm>
          <a:prstGeom prst="rect">
            <a:avLst/>
          </a:prstGeom>
        </p:spPr>
        <p:txBody>
          <a:bodyPr wrap="square">
            <a:spAutoFit/>
          </a:bodyPr>
          <a:lstStyle/>
          <a:p>
            <a:r>
              <a:rPr lang="en-US" altLang="zh-CN" u="sng" dirty="0">
                <a:cs typeface="Times New Roman" panose="02020603050405020304" pitchFamily="18" charset="0"/>
                <a:hlinkClick r:id="rId3"/>
              </a:rPr>
              <a:t>terms explained:</a:t>
            </a:r>
            <a:r>
              <a:rPr lang="en-US" altLang="zh-CN" u="sng" dirty="0">
                <a:hlinkClick r:id="rId3"/>
              </a:rPr>
              <a:t> </a:t>
            </a:r>
          </a:p>
          <a:p>
            <a:r>
              <a:rPr lang="en-US" altLang="zh-CN" dirty="0">
                <a:hlinkClick r:id="rId3"/>
              </a:rPr>
              <a:t>https://microbiologynote.com/host-pathogen-interaction/#:~:text=The%20term%20host%20is%20refers%20to%20those%20organisms,host%20body%2C%20weather%20it%20causes%20disease%20or%20not</a:t>
            </a:r>
            <a:r>
              <a:rPr lang="zh-CN" altLang="en-US" dirty="0"/>
              <a:t>. </a:t>
            </a:r>
          </a:p>
        </p:txBody>
      </p:sp>
      <p:sp>
        <p:nvSpPr>
          <p:cNvPr id="7" name="矩形 6">
            <a:extLst>
              <a:ext uri="{FF2B5EF4-FFF2-40B4-BE49-F238E27FC236}">
                <a16:creationId xmlns:a16="http://schemas.microsoft.com/office/drawing/2014/main" id="{3379D6AF-8BC2-D14F-BB05-84B2322FFC16}"/>
              </a:ext>
            </a:extLst>
          </p:cNvPr>
          <p:cNvSpPr/>
          <p:nvPr/>
        </p:nvSpPr>
        <p:spPr>
          <a:xfrm>
            <a:off x="3058161" y="4661236"/>
            <a:ext cx="4572000" cy="646331"/>
          </a:xfrm>
          <a:prstGeom prst="rect">
            <a:avLst/>
          </a:prstGeom>
        </p:spPr>
        <p:txBody>
          <a:bodyPr>
            <a:spAutoFit/>
          </a:bodyPr>
          <a:lstStyle/>
          <a:p>
            <a:r>
              <a:rPr lang="zh-CN" altLang="en-US" dirty="0"/>
              <a:t>https://pediaa.com/difference-between-definitive-host-and-intermediate-host/</a:t>
            </a:r>
          </a:p>
        </p:txBody>
      </p:sp>
    </p:spTree>
    <p:extLst>
      <p:ext uri="{BB962C8B-B14F-4D97-AF65-F5344CB8AC3E}">
        <p14:creationId xmlns:p14="http://schemas.microsoft.com/office/powerpoint/2010/main" val="4267865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75F30-1060-7644-B336-6397067AFF87}"/>
              </a:ext>
            </a:extLst>
          </p:cNvPr>
          <p:cNvSpPr>
            <a:spLocks noGrp="1"/>
          </p:cNvSpPr>
          <p:nvPr>
            <p:ph type="title"/>
          </p:nvPr>
        </p:nvSpPr>
        <p:spPr/>
        <p:txBody>
          <a:bodyPr/>
          <a:lstStyle/>
          <a:p>
            <a:r>
              <a:rPr kumimoji="1" lang="en-US" altLang="zh-CN" dirty="0"/>
              <a:t>Body</a:t>
            </a:r>
            <a:r>
              <a:rPr kumimoji="1" lang="zh-CN" altLang="en-US" dirty="0"/>
              <a:t> </a:t>
            </a:r>
            <a:r>
              <a:rPr kumimoji="1" lang="en-US" altLang="zh-CN" dirty="0"/>
              <a:t>defences/</a:t>
            </a:r>
            <a:r>
              <a:rPr kumimoji="1" lang="zh-CN" altLang="en-US" dirty="0"/>
              <a:t> </a:t>
            </a:r>
            <a:r>
              <a:rPr kumimoji="1" lang="en-US" altLang="zh-CN" dirty="0"/>
              <a:t>Immunity</a:t>
            </a:r>
            <a:endParaRPr kumimoji="1" lang="zh-CN" altLang="en-US" dirty="0"/>
          </a:p>
        </p:txBody>
      </p:sp>
      <p:sp>
        <p:nvSpPr>
          <p:cNvPr id="4" name="文本占位符 3">
            <a:extLst>
              <a:ext uri="{FF2B5EF4-FFF2-40B4-BE49-F238E27FC236}">
                <a16:creationId xmlns:a16="http://schemas.microsoft.com/office/drawing/2014/main" id="{5E81D1EC-1BCC-B043-87DF-7259697C37D0}"/>
              </a:ext>
            </a:extLst>
          </p:cNvPr>
          <p:cNvSpPr>
            <a:spLocks noGrp="1"/>
          </p:cNvSpPr>
          <p:nvPr>
            <p:ph sz="half" idx="1"/>
          </p:nvPr>
        </p:nvSpPr>
        <p:spPr/>
        <p:txBody>
          <a:bodyPr>
            <a:normAutofit fontScale="92500"/>
          </a:bodyPr>
          <a:lstStyle/>
          <a:p>
            <a:pPr marL="342900" indent="-342900">
              <a:buAutoNum type="arabicParenR"/>
            </a:pPr>
            <a:r>
              <a:rPr kumimoji="1" lang="en-US" altLang="zh-CN" dirty="0"/>
              <a:t>Mechanical</a:t>
            </a:r>
            <a:r>
              <a:rPr kumimoji="1" lang="zh-CN" altLang="en-US" dirty="0"/>
              <a:t> </a:t>
            </a:r>
            <a:r>
              <a:rPr kumimoji="1" lang="en-US" altLang="zh-CN" dirty="0"/>
              <a:t>barriers</a:t>
            </a:r>
          </a:p>
          <a:p>
            <a:r>
              <a:rPr kumimoji="1" lang="en-US" altLang="zh-CN" dirty="0"/>
              <a:t>e.g.</a:t>
            </a:r>
            <a:r>
              <a:rPr kumimoji="1" lang="zh-CN" altLang="en-US" dirty="0"/>
              <a:t> </a:t>
            </a:r>
            <a:r>
              <a:rPr kumimoji="1" lang="en-US" altLang="zh-CN" dirty="0"/>
              <a:t>intact</a:t>
            </a:r>
            <a:r>
              <a:rPr kumimoji="1" lang="zh-CN" altLang="en-US" dirty="0"/>
              <a:t> </a:t>
            </a:r>
            <a:r>
              <a:rPr kumimoji="1" lang="en-US" altLang="zh-CN" dirty="0"/>
              <a:t>skin,</a:t>
            </a:r>
            <a:r>
              <a:rPr kumimoji="1" lang="zh-CN" altLang="en-US" dirty="0"/>
              <a:t> </a:t>
            </a:r>
            <a:r>
              <a:rPr kumimoji="1" lang="en-US" altLang="zh-CN" dirty="0"/>
              <a:t>blood</a:t>
            </a:r>
            <a:r>
              <a:rPr kumimoji="1" lang="zh-CN" altLang="en-US" dirty="0"/>
              <a:t> </a:t>
            </a:r>
            <a:r>
              <a:rPr kumimoji="1" lang="en-US" altLang="zh-CN" dirty="0"/>
              <a:t>clotting</a:t>
            </a:r>
            <a:r>
              <a:rPr kumimoji="1" lang="zh-CN" altLang="en-US" dirty="0"/>
              <a:t> </a:t>
            </a:r>
            <a:r>
              <a:rPr kumimoji="1" lang="en-US" altLang="zh-CN" dirty="0"/>
              <a:t>(when</a:t>
            </a:r>
            <a:r>
              <a:rPr kumimoji="1" lang="zh-CN" altLang="en-US" dirty="0"/>
              <a:t> </a:t>
            </a:r>
            <a:r>
              <a:rPr kumimoji="1" lang="en-US" altLang="zh-CN" dirty="0"/>
              <a:t>skin</a:t>
            </a:r>
            <a:r>
              <a:rPr kumimoji="1" lang="zh-CN" altLang="en-US" dirty="0"/>
              <a:t> </a:t>
            </a:r>
            <a:r>
              <a:rPr kumimoji="1" lang="en-US" altLang="zh-CN" dirty="0"/>
              <a:t>is</a:t>
            </a:r>
            <a:r>
              <a:rPr kumimoji="1" lang="zh-CN" altLang="en-US" dirty="0"/>
              <a:t> </a:t>
            </a:r>
            <a:r>
              <a:rPr kumimoji="1" lang="en-US" altLang="zh-CN" dirty="0"/>
              <a:t>cut),</a:t>
            </a:r>
            <a:r>
              <a:rPr kumimoji="1" lang="zh-CN" altLang="en-US" dirty="0"/>
              <a:t> </a:t>
            </a:r>
            <a:r>
              <a:rPr kumimoji="1" lang="en-US" altLang="zh-CN" dirty="0"/>
              <a:t>nasal</a:t>
            </a:r>
            <a:r>
              <a:rPr kumimoji="1" lang="zh-CN" altLang="en-US" dirty="0"/>
              <a:t> </a:t>
            </a:r>
            <a:r>
              <a:rPr kumimoji="1" lang="en-US" altLang="zh-CN" dirty="0"/>
              <a:t>hairs.</a:t>
            </a:r>
          </a:p>
          <a:p>
            <a:r>
              <a:rPr kumimoji="1" lang="en-US" altLang="zh-CN" dirty="0"/>
              <a:t>2)</a:t>
            </a:r>
            <a:r>
              <a:rPr kumimoji="1" lang="zh-CN" altLang="en-US" dirty="0"/>
              <a:t> </a:t>
            </a:r>
            <a:r>
              <a:rPr kumimoji="1" lang="en-US" altLang="zh-CN" dirty="0"/>
              <a:t>Chemical</a:t>
            </a:r>
            <a:r>
              <a:rPr kumimoji="1" lang="zh-CN" altLang="en-US" dirty="0"/>
              <a:t> </a:t>
            </a:r>
            <a:r>
              <a:rPr kumimoji="1" lang="en-US" altLang="zh-CN" dirty="0"/>
              <a:t>barriers</a:t>
            </a:r>
          </a:p>
          <a:p>
            <a:r>
              <a:rPr kumimoji="1" lang="en-US" altLang="zh-CN" dirty="0"/>
              <a:t>e.g.</a:t>
            </a:r>
            <a:r>
              <a:rPr kumimoji="1" lang="zh-CN" altLang="en-US" dirty="0"/>
              <a:t> </a:t>
            </a:r>
            <a:r>
              <a:rPr kumimoji="1" lang="en-US" altLang="zh-CN" dirty="0"/>
              <a:t>Mucosal</a:t>
            </a:r>
            <a:r>
              <a:rPr kumimoji="1" lang="zh-CN" altLang="en-US" dirty="0"/>
              <a:t> </a:t>
            </a:r>
            <a:r>
              <a:rPr kumimoji="1" lang="en-US" altLang="zh-CN" dirty="0"/>
              <a:t>lining</a:t>
            </a:r>
            <a:r>
              <a:rPr kumimoji="1" lang="zh-CN" altLang="en-US" dirty="0"/>
              <a:t> </a:t>
            </a:r>
            <a:r>
              <a:rPr kumimoji="1" lang="en-US" altLang="zh-CN" dirty="0"/>
              <a:t>(produce</a:t>
            </a:r>
            <a:r>
              <a:rPr kumimoji="1" lang="zh-CN" altLang="en-US" dirty="0"/>
              <a:t> </a:t>
            </a:r>
            <a:r>
              <a:rPr kumimoji="1" lang="en-US" altLang="zh-CN" dirty="0"/>
              <a:t>mucus),</a:t>
            </a:r>
            <a:r>
              <a:rPr kumimoji="1" lang="zh-CN" altLang="en-US" dirty="0"/>
              <a:t> </a:t>
            </a:r>
            <a:r>
              <a:rPr kumimoji="1" lang="en-US" altLang="zh-CN" dirty="0"/>
              <a:t>stomach</a:t>
            </a:r>
            <a:r>
              <a:rPr kumimoji="1" lang="zh-CN" altLang="en-US" dirty="0"/>
              <a:t> </a:t>
            </a:r>
            <a:r>
              <a:rPr kumimoji="1" lang="en-US" altLang="zh-CN" dirty="0"/>
              <a:t>acid</a:t>
            </a:r>
            <a:r>
              <a:rPr kumimoji="1" lang="zh-CN" altLang="en-US" dirty="0"/>
              <a:t> </a:t>
            </a:r>
            <a:r>
              <a:rPr kumimoji="1" lang="en-US" altLang="zh-CN" dirty="0"/>
              <a:t>(HCl),</a:t>
            </a:r>
            <a:r>
              <a:rPr kumimoji="1" lang="zh-CN" altLang="en-US" dirty="0"/>
              <a:t> </a:t>
            </a:r>
            <a:endParaRPr kumimoji="1" lang="en-US" altLang="zh-CN" dirty="0"/>
          </a:p>
          <a:p>
            <a:r>
              <a:rPr kumimoji="1" lang="en-US" altLang="zh-CN" dirty="0"/>
              <a:t>3)</a:t>
            </a:r>
            <a:r>
              <a:rPr kumimoji="1" lang="zh-CN" altLang="en-US" dirty="0"/>
              <a:t> </a:t>
            </a:r>
            <a:r>
              <a:rPr kumimoji="1" lang="en-US" altLang="zh-CN" dirty="0"/>
              <a:t>WBCs/</a:t>
            </a:r>
            <a:r>
              <a:rPr kumimoji="1" lang="zh-CN" altLang="en-US" dirty="0"/>
              <a:t> </a:t>
            </a:r>
            <a:r>
              <a:rPr kumimoji="1" lang="en-US" altLang="zh-CN" dirty="0"/>
              <a:t>Cells</a:t>
            </a:r>
          </a:p>
          <a:p>
            <a:r>
              <a:rPr kumimoji="1" lang="en-US" altLang="zh-CN" dirty="0"/>
              <a:t>Phagocytes,</a:t>
            </a:r>
            <a:r>
              <a:rPr kumimoji="1" lang="zh-CN" altLang="en-US" dirty="0"/>
              <a:t> </a:t>
            </a:r>
            <a:r>
              <a:rPr kumimoji="1" lang="en-US" altLang="zh-CN" dirty="0"/>
              <a:t>lymphocytes</a:t>
            </a:r>
            <a:endParaRPr kumimoji="1" lang="zh-CN" altLang="en-US" dirty="0"/>
          </a:p>
        </p:txBody>
      </p:sp>
      <p:sp>
        <p:nvSpPr>
          <p:cNvPr id="5" name="内容占位符 4">
            <a:extLst>
              <a:ext uri="{FF2B5EF4-FFF2-40B4-BE49-F238E27FC236}">
                <a16:creationId xmlns:a16="http://schemas.microsoft.com/office/drawing/2014/main" id="{9D84ACEA-6972-9F40-B238-E3AD78976EAA}"/>
              </a:ext>
            </a:extLst>
          </p:cNvPr>
          <p:cNvSpPr>
            <a:spLocks noGrp="1"/>
          </p:cNvSpPr>
          <p:nvPr>
            <p:ph sz="half" idx="2"/>
          </p:nvPr>
        </p:nvSpPr>
        <p:spPr>
          <a:xfrm>
            <a:off x="4629150" y="1825625"/>
            <a:ext cx="3886200" cy="2073275"/>
          </a:xfrm>
        </p:spPr>
        <p:txBody>
          <a:bodyPr>
            <a:normAutofit fontScale="92500"/>
          </a:bodyPr>
          <a:lstStyle/>
          <a:p>
            <a:r>
              <a:rPr lang="en-US" altLang="zh-CN" dirty="0"/>
              <a:t>The immune system is the body's natural defense mechanism whose function is to help fight infections.</a:t>
            </a:r>
          </a:p>
        </p:txBody>
      </p:sp>
      <p:sp>
        <p:nvSpPr>
          <p:cNvPr id="6" name="文本框 5">
            <a:extLst>
              <a:ext uri="{FF2B5EF4-FFF2-40B4-BE49-F238E27FC236}">
                <a16:creationId xmlns:a16="http://schemas.microsoft.com/office/drawing/2014/main" id="{F6605609-06BF-1B4B-91DC-784675ECBF48}"/>
              </a:ext>
            </a:extLst>
          </p:cNvPr>
          <p:cNvSpPr txBox="1"/>
          <p:nvPr/>
        </p:nvSpPr>
        <p:spPr>
          <a:xfrm>
            <a:off x="4931979" y="4349969"/>
            <a:ext cx="3879850" cy="1692771"/>
          </a:xfrm>
          <a:prstGeom prst="rect">
            <a:avLst/>
          </a:prstGeom>
          <a:noFill/>
        </p:spPr>
        <p:txBody>
          <a:bodyPr wrap="square" rtlCol="0">
            <a:spAutoFit/>
          </a:bodyPr>
          <a:lstStyle/>
          <a:p>
            <a:r>
              <a:rPr lang="en-US" altLang="zh-CN" sz="2600" dirty="0"/>
              <a:t>But how does your body </a:t>
            </a:r>
            <a:r>
              <a:rPr lang="en-US" altLang="zh-CN" sz="2600" dirty="0" err="1"/>
              <a:t>recognise</a:t>
            </a:r>
            <a:r>
              <a:rPr lang="en-US" altLang="zh-CN" sz="2600" dirty="0"/>
              <a:t> when a foreign pathogen has entered?</a:t>
            </a:r>
            <a:endParaRPr kumimoji="1" lang="zh-CN" altLang="en-US" sz="2600" dirty="0"/>
          </a:p>
          <a:p>
            <a:endParaRPr kumimoji="1" lang="zh-CN" altLang="en-US" sz="2600" dirty="0"/>
          </a:p>
        </p:txBody>
      </p:sp>
      <p:pic>
        <p:nvPicPr>
          <p:cNvPr id="7" name="Picture 2" descr="C:\Users\Administrator\Desktop\未标题-1_画板 1.png">
            <a:extLst>
              <a:ext uri="{FF2B5EF4-FFF2-40B4-BE49-F238E27FC236}">
                <a16:creationId xmlns:a16="http://schemas.microsoft.com/office/drawing/2014/main" id="{F183C889-97C3-1646-B196-FC222037F125}"/>
              </a:ext>
            </a:extLst>
          </p:cNvPr>
          <p:cNvPicPr>
            <a:picLocks noChangeAspect="1" noChangeArrowheads="1"/>
          </p:cNvPicPr>
          <p:nvPr/>
        </p:nvPicPr>
        <p:blipFill>
          <a:blip r:embed="rId2" cstate="print"/>
          <a:srcRect/>
          <a:stretch>
            <a:fillRect/>
          </a:stretch>
        </p:blipFill>
        <p:spPr bwMode="auto">
          <a:xfrm>
            <a:off x="6278300" y="5971112"/>
            <a:ext cx="2950658" cy="886888"/>
          </a:xfrm>
          <a:prstGeom prst="rect">
            <a:avLst/>
          </a:prstGeom>
          <a:noFill/>
        </p:spPr>
      </p:pic>
    </p:spTree>
    <p:extLst>
      <p:ext uri="{BB962C8B-B14F-4D97-AF65-F5344CB8AC3E}">
        <p14:creationId xmlns:p14="http://schemas.microsoft.com/office/powerpoint/2010/main" val="388205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checkerboard(across)">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checkerboard(across)">
                                      <p:cBhvr>
                                        <p:cTn id="18" dur="5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checkerboard(across)">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checkerboard(across)">
                                      <p:cBhvr>
                                        <p:cTn id="28" dur="500"/>
                                        <p:tgtEl>
                                          <p:spTgt spid="4">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checkerboard(across)">
                                      <p:cBhvr>
                                        <p:cTn id="33" dur="500"/>
                                        <p:tgtEl>
                                          <p:spTgt spid="4">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4">
                                            <p:txEl>
                                              <p:pRg st="5" end="5"/>
                                            </p:txEl>
                                          </p:spTgt>
                                        </p:tgtEl>
                                        <p:attrNameLst>
                                          <p:attrName>style.visibility</p:attrName>
                                        </p:attrNameLst>
                                      </p:cBhvr>
                                      <p:to>
                                        <p:strVal val="visible"/>
                                      </p:to>
                                    </p:set>
                                    <p:animEffect transition="in" filter="checkerboard(across)">
                                      <p:cBhvr>
                                        <p:cTn id="38" dur="500"/>
                                        <p:tgtEl>
                                          <p:spTgt spid="4">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checkerboard(across)">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CBB4E70-D211-BA43-8082-F2493EBF0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2135772"/>
            <a:ext cx="4385756" cy="3096344"/>
          </a:xfrm>
          <a:prstGeom prst="rect">
            <a:avLst/>
          </a:prstGeom>
        </p:spPr>
      </p:pic>
      <p:pic>
        <p:nvPicPr>
          <p:cNvPr id="6" name="图片 5">
            <a:extLst>
              <a:ext uri="{FF2B5EF4-FFF2-40B4-BE49-F238E27FC236}">
                <a16:creationId xmlns:a16="http://schemas.microsoft.com/office/drawing/2014/main" id="{5A9B4470-38FC-6D44-A28D-76EAED1BF2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2924944"/>
            <a:ext cx="4220834" cy="2658103"/>
          </a:xfrm>
          <a:prstGeom prst="rect">
            <a:avLst/>
          </a:prstGeom>
        </p:spPr>
      </p:pic>
      <p:sp>
        <p:nvSpPr>
          <p:cNvPr id="7" name="文本框 6">
            <a:extLst>
              <a:ext uri="{FF2B5EF4-FFF2-40B4-BE49-F238E27FC236}">
                <a16:creationId xmlns:a16="http://schemas.microsoft.com/office/drawing/2014/main" id="{55A71BB8-8596-DA47-B341-8B864883BBE2}"/>
              </a:ext>
            </a:extLst>
          </p:cNvPr>
          <p:cNvSpPr txBox="1"/>
          <p:nvPr/>
        </p:nvSpPr>
        <p:spPr>
          <a:xfrm>
            <a:off x="398198" y="5389550"/>
            <a:ext cx="4242444" cy="1323439"/>
          </a:xfrm>
          <a:prstGeom prst="rect">
            <a:avLst/>
          </a:prstGeom>
          <a:noFill/>
        </p:spPr>
        <p:txBody>
          <a:bodyPr wrap="square" rtlCol="0">
            <a:spAutoFit/>
          </a:bodyPr>
          <a:lstStyle/>
          <a:p>
            <a:r>
              <a:rPr kumimoji="1" lang="en-US" altLang="zh-CN" sz="2000" dirty="0"/>
              <a:t>Each</a:t>
            </a:r>
            <a:r>
              <a:rPr kumimoji="1" lang="zh-CN" altLang="en-US" sz="2000" dirty="0"/>
              <a:t> </a:t>
            </a:r>
            <a:r>
              <a:rPr kumimoji="1" lang="en-US" altLang="zh-CN" sz="2000" dirty="0"/>
              <a:t>antibody</a:t>
            </a:r>
            <a:r>
              <a:rPr kumimoji="1" lang="zh-CN" altLang="en-US" sz="2000" dirty="0"/>
              <a:t> </a:t>
            </a:r>
            <a:r>
              <a:rPr kumimoji="1" lang="en-US" altLang="zh-CN" sz="2000" dirty="0"/>
              <a:t>has</a:t>
            </a:r>
            <a:r>
              <a:rPr kumimoji="1" lang="zh-CN" altLang="en-US" sz="2000" dirty="0"/>
              <a:t> </a:t>
            </a:r>
            <a:r>
              <a:rPr kumimoji="1" lang="en-US" altLang="zh-CN" sz="2000" dirty="0"/>
              <a:t>a</a:t>
            </a:r>
            <a:r>
              <a:rPr kumimoji="1" lang="zh-CN" altLang="en-US" sz="2000" dirty="0"/>
              <a:t> </a:t>
            </a:r>
            <a:r>
              <a:rPr kumimoji="1" lang="en-US" altLang="zh-CN" sz="2000" b="1" dirty="0"/>
              <a:t>complementary</a:t>
            </a:r>
            <a:r>
              <a:rPr kumimoji="1" lang="zh-CN" altLang="en-US" sz="2000" b="1" dirty="0"/>
              <a:t> </a:t>
            </a:r>
            <a:r>
              <a:rPr kumimoji="1" lang="en-US" altLang="zh-CN" sz="2000" b="1" dirty="0"/>
              <a:t>shape</a:t>
            </a:r>
            <a:r>
              <a:rPr kumimoji="1" lang="zh-CN" altLang="en-US" sz="2000" b="1" dirty="0"/>
              <a:t> </a:t>
            </a:r>
            <a:r>
              <a:rPr kumimoji="1" lang="en-US" altLang="zh-CN" sz="2000" dirty="0"/>
              <a:t>to</a:t>
            </a:r>
            <a:r>
              <a:rPr kumimoji="1" lang="zh-CN" altLang="en-US" sz="2000" dirty="0"/>
              <a:t> </a:t>
            </a:r>
            <a:r>
              <a:rPr kumimoji="1" lang="en-US" altLang="zh-CN" sz="2000" dirty="0"/>
              <a:t>a</a:t>
            </a:r>
            <a:r>
              <a:rPr kumimoji="1" lang="zh-CN" altLang="en-US" sz="2000" dirty="0"/>
              <a:t> </a:t>
            </a:r>
            <a:r>
              <a:rPr kumimoji="1" lang="en-US" altLang="zh-CN" sz="2000" dirty="0"/>
              <a:t>specific</a:t>
            </a:r>
            <a:r>
              <a:rPr kumimoji="1" lang="zh-CN" altLang="en-US" sz="2000" dirty="0"/>
              <a:t> </a:t>
            </a:r>
            <a:r>
              <a:rPr kumimoji="1" lang="en-US" altLang="zh-CN" sz="2000" dirty="0"/>
              <a:t>type</a:t>
            </a:r>
            <a:r>
              <a:rPr kumimoji="1" lang="zh-CN" altLang="en-US" sz="2000" dirty="0"/>
              <a:t> </a:t>
            </a:r>
            <a:r>
              <a:rPr kumimoji="1" lang="en-US" altLang="zh-CN" sz="2000" dirty="0"/>
              <a:t>of</a:t>
            </a:r>
            <a:r>
              <a:rPr kumimoji="1" lang="zh-CN" altLang="en-US" sz="2000" dirty="0"/>
              <a:t> </a:t>
            </a:r>
            <a:r>
              <a:rPr kumimoji="1" lang="en-US" altLang="zh-CN" sz="2000" dirty="0"/>
              <a:t>antigen</a:t>
            </a:r>
            <a:r>
              <a:rPr kumimoji="1" lang="zh-CN" altLang="en-US" sz="2000" dirty="0"/>
              <a:t> </a:t>
            </a:r>
            <a:r>
              <a:rPr kumimoji="1" lang="en-US" altLang="zh-CN" sz="2000" dirty="0"/>
              <a:t>(which</a:t>
            </a:r>
            <a:r>
              <a:rPr kumimoji="1" lang="zh-CN" altLang="en-US" sz="2000" dirty="0"/>
              <a:t> </a:t>
            </a:r>
            <a:r>
              <a:rPr kumimoji="1" lang="en-US" altLang="zh-CN" sz="2000" dirty="0"/>
              <a:t>is</a:t>
            </a:r>
            <a:r>
              <a:rPr kumimoji="1" lang="zh-CN" altLang="en-US" sz="2000" dirty="0"/>
              <a:t> </a:t>
            </a:r>
            <a:r>
              <a:rPr kumimoji="1" lang="en-US" altLang="zh-CN" sz="2000" dirty="0"/>
              <a:t>a</a:t>
            </a:r>
            <a:r>
              <a:rPr kumimoji="1" lang="zh-CN" altLang="en-US" sz="2000" dirty="0"/>
              <a:t> </a:t>
            </a:r>
            <a:r>
              <a:rPr kumimoji="1" lang="en-US" altLang="zh-CN" sz="2000" dirty="0"/>
              <a:t>molecule</a:t>
            </a:r>
            <a:r>
              <a:rPr kumimoji="1" lang="zh-CN" altLang="en-US" sz="2000" dirty="0"/>
              <a:t> </a:t>
            </a:r>
            <a:r>
              <a:rPr kumimoji="1" lang="en-US" altLang="zh-CN" sz="2000" dirty="0"/>
              <a:t>on</a:t>
            </a:r>
            <a:r>
              <a:rPr kumimoji="1" lang="zh-CN" altLang="en-US" sz="2000" dirty="0"/>
              <a:t> </a:t>
            </a:r>
            <a:r>
              <a:rPr kumimoji="1" lang="en-US" altLang="zh-CN" sz="2000" dirty="0"/>
              <a:t>the</a:t>
            </a:r>
            <a:r>
              <a:rPr kumimoji="1" lang="zh-CN" altLang="en-US" sz="2000" dirty="0"/>
              <a:t> </a:t>
            </a:r>
            <a:r>
              <a:rPr kumimoji="1" lang="en-US" altLang="zh-CN" sz="2000" dirty="0"/>
              <a:t>surface</a:t>
            </a:r>
            <a:r>
              <a:rPr kumimoji="1" lang="zh-CN" altLang="en-US" sz="2000" dirty="0"/>
              <a:t> </a:t>
            </a:r>
            <a:r>
              <a:rPr kumimoji="1" lang="en-US" altLang="zh-CN" sz="2000" dirty="0"/>
              <a:t>of</a:t>
            </a:r>
            <a:r>
              <a:rPr kumimoji="1" lang="zh-CN" altLang="en-US" sz="2000" dirty="0"/>
              <a:t> </a:t>
            </a:r>
            <a:r>
              <a:rPr kumimoji="1" lang="en-US" altLang="zh-CN" sz="2000" dirty="0"/>
              <a:t>pathogen)</a:t>
            </a:r>
            <a:endParaRPr kumimoji="1" lang="zh-CN" altLang="en-US" sz="2000" dirty="0"/>
          </a:p>
        </p:txBody>
      </p:sp>
      <p:pic>
        <p:nvPicPr>
          <p:cNvPr id="8" name="Picture 2" descr="C:\Users\Administrator\Desktop\未标题-1_画板 1.png">
            <a:extLst>
              <a:ext uri="{FF2B5EF4-FFF2-40B4-BE49-F238E27FC236}">
                <a16:creationId xmlns:a16="http://schemas.microsoft.com/office/drawing/2014/main" id="{1D8B238C-53DB-7345-81DF-B407766C3E00}"/>
              </a:ext>
            </a:extLst>
          </p:cNvPr>
          <p:cNvPicPr>
            <a:picLocks noChangeAspect="1" noChangeArrowheads="1"/>
          </p:cNvPicPr>
          <p:nvPr/>
        </p:nvPicPr>
        <p:blipFill>
          <a:blip r:embed="rId4" cstate="print"/>
          <a:srcRect/>
          <a:stretch>
            <a:fillRect/>
          </a:stretch>
        </p:blipFill>
        <p:spPr bwMode="auto">
          <a:xfrm>
            <a:off x="6278300" y="5971112"/>
            <a:ext cx="2950658" cy="886888"/>
          </a:xfrm>
          <a:prstGeom prst="rect">
            <a:avLst/>
          </a:prstGeom>
          <a:noFill/>
        </p:spPr>
      </p:pic>
      <p:sp>
        <p:nvSpPr>
          <p:cNvPr id="11" name="标题 2">
            <a:extLst>
              <a:ext uri="{FF2B5EF4-FFF2-40B4-BE49-F238E27FC236}">
                <a16:creationId xmlns:a16="http://schemas.microsoft.com/office/drawing/2014/main" id="{44E3C470-ADAF-B841-8DB1-5405AB754E88}"/>
              </a:ext>
            </a:extLst>
          </p:cNvPr>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a:t>Body</a:t>
            </a:r>
            <a:r>
              <a:rPr kumimoji="1" lang="zh-CN" altLang="en-US"/>
              <a:t> </a:t>
            </a:r>
            <a:r>
              <a:rPr kumimoji="1" lang="en-US" altLang="zh-CN"/>
              <a:t>defences/</a:t>
            </a:r>
            <a:r>
              <a:rPr kumimoji="1" lang="zh-CN" altLang="en-US"/>
              <a:t> </a:t>
            </a:r>
            <a:r>
              <a:rPr kumimoji="1" lang="en-US" altLang="zh-CN"/>
              <a:t>Immunity</a:t>
            </a:r>
            <a:endParaRPr kumimoji="1" lang="zh-CN" altLang="en-US" dirty="0"/>
          </a:p>
        </p:txBody>
      </p:sp>
    </p:spTree>
    <p:extLst>
      <p:ext uri="{BB962C8B-B14F-4D97-AF65-F5344CB8AC3E}">
        <p14:creationId xmlns:p14="http://schemas.microsoft.com/office/powerpoint/2010/main" val="408839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AFC425A-40C6-0F4D-B506-41EABC4FDBFE}"/>
              </a:ext>
            </a:extLst>
          </p:cNvPr>
          <p:cNvSpPr>
            <a:spLocks noGrp="1"/>
          </p:cNvSpPr>
          <p:nvPr>
            <p:ph type="title"/>
          </p:nvPr>
        </p:nvSpPr>
        <p:spPr/>
        <p:txBody>
          <a:bodyPr/>
          <a:lstStyle/>
          <a:p>
            <a:r>
              <a:rPr kumimoji="1" lang="en-US" altLang="zh-CN" dirty="0"/>
              <a:t>Body</a:t>
            </a:r>
            <a:r>
              <a:rPr kumimoji="1" lang="zh-CN" altLang="en-US" dirty="0"/>
              <a:t> </a:t>
            </a:r>
            <a:r>
              <a:rPr kumimoji="1" lang="en-US" altLang="zh-CN" dirty="0"/>
              <a:t>defences/</a:t>
            </a:r>
            <a:r>
              <a:rPr kumimoji="1" lang="zh-CN" altLang="en-US" dirty="0"/>
              <a:t> </a:t>
            </a:r>
            <a:r>
              <a:rPr kumimoji="1" lang="en-US" altLang="zh-CN" dirty="0"/>
              <a:t>Immunity</a:t>
            </a:r>
            <a:endParaRPr kumimoji="1" lang="zh-CN" altLang="en-US" dirty="0"/>
          </a:p>
        </p:txBody>
      </p:sp>
      <p:sp>
        <p:nvSpPr>
          <p:cNvPr id="4" name="内容占位符 3">
            <a:extLst>
              <a:ext uri="{FF2B5EF4-FFF2-40B4-BE49-F238E27FC236}">
                <a16:creationId xmlns:a16="http://schemas.microsoft.com/office/drawing/2014/main" id="{94E77183-25A3-2343-8FB8-3A45434CECB2}"/>
              </a:ext>
            </a:extLst>
          </p:cNvPr>
          <p:cNvSpPr>
            <a:spLocks noGrp="1"/>
          </p:cNvSpPr>
          <p:nvPr>
            <p:ph sz="half" idx="1"/>
          </p:nvPr>
        </p:nvSpPr>
        <p:spPr>
          <a:xfrm>
            <a:off x="628650" y="1825625"/>
            <a:ext cx="3886200" cy="2576254"/>
          </a:xfrm>
        </p:spPr>
        <p:txBody>
          <a:bodyPr>
            <a:normAutofit/>
          </a:bodyPr>
          <a:lstStyle/>
          <a:p>
            <a:pPr marL="0" indent="0">
              <a:lnSpc>
                <a:spcPct val="100000"/>
              </a:lnSpc>
              <a:buNone/>
            </a:pPr>
            <a:r>
              <a:rPr lang="en-US" altLang="zh-CN" sz="2000" dirty="0"/>
              <a:t>The </a:t>
            </a:r>
            <a:r>
              <a:rPr lang="en-US" altLang="zh-CN" sz="2000" b="1" dirty="0"/>
              <a:t>surface of every cell</a:t>
            </a:r>
            <a:r>
              <a:rPr lang="en-US" altLang="zh-CN" sz="2000" dirty="0"/>
              <a:t> is covered with molecules that give it a unique set of characteristics. These molecules are called </a:t>
            </a:r>
            <a:r>
              <a:rPr lang="en-US" altLang="zh-CN" sz="2000" b="1" dirty="0"/>
              <a:t>antigens</a:t>
            </a:r>
            <a:r>
              <a:rPr lang="en-US" altLang="zh-CN" sz="2000" dirty="0"/>
              <a:t>. Antigens are generally fragments of </a:t>
            </a:r>
            <a:r>
              <a:rPr lang="en-US" altLang="zh-CN" sz="2000" b="1" dirty="0"/>
              <a:t>protein or carbohydrate molecules</a:t>
            </a:r>
            <a:r>
              <a:rPr lang="en-US" altLang="zh-CN" sz="2000" dirty="0"/>
              <a:t>. </a:t>
            </a:r>
            <a:endParaRPr kumimoji="1" lang="zh-CN" altLang="en-US" sz="2000" dirty="0"/>
          </a:p>
        </p:txBody>
      </p:sp>
      <p:sp>
        <p:nvSpPr>
          <p:cNvPr id="5" name="内容占位符 4">
            <a:extLst>
              <a:ext uri="{FF2B5EF4-FFF2-40B4-BE49-F238E27FC236}">
                <a16:creationId xmlns:a16="http://schemas.microsoft.com/office/drawing/2014/main" id="{3FEAA5B5-7292-2345-877B-D9FF688B4C12}"/>
              </a:ext>
            </a:extLst>
          </p:cNvPr>
          <p:cNvSpPr>
            <a:spLocks noGrp="1"/>
          </p:cNvSpPr>
          <p:nvPr>
            <p:ph sz="half" idx="2"/>
          </p:nvPr>
        </p:nvSpPr>
        <p:spPr/>
        <p:txBody>
          <a:bodyPr>
            <a:normAutofit/>
          </a:bodyPr>
          <a:lstStyle/>
          <a:p>
            <a:pPr>
              <a:lnSpc>
                <a:spcPct val="100000"/>
              </a:lnSpc>
            </a:pPr>
            <a:r>
              <a:rPr lang="en-US" altLang="zh-CN" sz="2000" dirty="0"/>
              <a:t>The antigens on the surface of pathogenic cells are different from those on the surface of your own cells. This enables your immune system to distinguish pathogens from cells that are part of your body. </a:t>
            </a:r>
          </a:p>
          <a:p>
            <a:pPr>
              <a:lnSpc>
                <a:spcPct val="100000"/>
              </a:lnSpc>
            </a:pPr>
            <a:r>
              <a:rPr kumimoji="1" lang="en-US" altLang="zh-CN" sz="2000" dirty="0"/>
              <a:t>Do</a:t>
            </a:r>
            <a:r>
              <a:rPr kumimoji="1" lang="zh-CN" altLang="en-US" sz="2000" dirty="0"/>
              <a:t> </a:t>
            </a:r>
            <a:r>
              <a:rPr kumimoji="1" lang="en-US" altLang="zh-CN" sz="2000" dirty="0"/>
              <a:t>you</a:t>
            </a:r>
            <a:r>
              <a:rPr kumimoji="1" lang="zh-CN" altLang="en-US" sz="2000" dirty="0"/>
              <a:t> </a:t>
            </a:r>
            <a:r>
              <a:rPr kumimoji="1" lang="en-US" altLang="zh-CN" sz="2000" dirty="0"/>
              <a:t>have</a:t>
            </a:r>
            <a:r>
              <a:rPr kumimoji="1" lang="zh-CN" altLang="en-US" sz="2000" dirty="0"/>
              <a:t> </a:t>
            </a:r>
            <a:r>
              <a:rPr kumimoji="1" lang="en-US" altLang="zh-CN" sz="2000" dirty="0"/>
              <a:t>antigen</a:t>
            </a:r>
            <a:r>
              <a:rPr kumimoji="1" lang="zh-CN" altLang="en-US" sz="2000" dirty="0"/>
              <a:t> </a:t>
            </a:r>
            <a:r>
              <a:rPr kumimoji="1" lang="en-US" altLang="zh-CN" sz="2000" dirty="0"/>
              <a:t>molecules</a:t>
            </a:r>
            <a:r>
              <a:rPr kumimoji="1" lang="zh-CN" altLang="en-US" sz="2000" dirty="0"/>
              <a:t> </a:t>
            </a:r>
            <a:r>
              <a:rPr kumimoji="1" lang="en-US" altLang="zh-CN" sz="2000" dirty="0"/>
              <a:t>on</a:t>
            </a:r>
            <a:r>
              <a:rPr kumimoji="1" lang="zh-CN" altLang="en-US" sz="2000" dirty="0"/>
              <a:t> </a:t>
            </a:r>
            <a:r>
              <a:rPr kumimoji="1" lang="en-US" altLang="zh-CN" sz="2000" dirty="0"/>
              <a:t>your</a:t>
            </a:r>
            <a:r>
              <a:rPr kumimoji="1" lang="zh-CN" altLang="en-US" sz="2000" dirty="0"/>
              <a:t> </a:t>
            </a:r>
            <a:r>
              <a:rPr kumimoji="1" lang="en-US" altLang="zh-CN" sz="2000" dirty="0"/>
              <a:t>cells?</a:t>
            </a:r>
            <a:endParaRPr kumimoji="1" lang="zh-CN" altLang="en-US" sz="2000" dirty="0"/>
          </a:p>
        </p:txBody>
      </p:sp>
      <p:sp>
        <p:nvSpPr>
          <p:cNvPr id="6" name="矩形 5">
            <a:extLst>
              <a:ext uri="{FF2B5EF4-FFF2-40B4-BE49-F238E27FC236}">
                <a16:creationId xmlns:a16="http://schemas.microsoft.com/office/drawing/2014/main" id="{01F790C1-E427-8545-989D-464F02A3E5F8}"/>
              </a:ext>
            </a:extLst>
          </p:cNvPr>
          <p:cNvSpPr/>
          <p:nvPr/>
        </p:nvSpPr>
        <p:spPr>
          <a:xfrm>
            <a:off x="4409090" y="5988733"/>
            <a:ext cx="4572000" cy="646331"/>
          </a:xfrm>
          <a:prstGeom prst="rect">
            <a:avLst/>
          </a:prstGeom>
        </p:spPr>
        <p:txBody>
          <a:bodyPr>
            <a:spAutoFit/>
          </a:bodyPr>
          <a:lstStyle/>
          <a:p>
            <a:r>
              <a:rPr lang="zh-CN" altLang="en-US" dirty="0">
                <a:hlinkClick r:id="rId2"/>
              </a:rPr>
              <a:t>https://www.abpischools.org.uk/topic/infectiousdiseases-immunity/2/1</a:t>
            </a:r>
            <a:r>
              <a:rPr lang="zh-CN" altLang="en-US" dirty="0"/>
              <a:t> </a:t>
            </a:r>
            <a:r>
              <a:rPr lang="en-US" altLang="zh-CN" dirty="0"/>
              <a:t>animations</a:t>
            </a:r>
            <a:endParaRPr lang="zh-CN" altLang="en-US" dirty="0"/>
          </a:p>
        </p:txBody>
      </p:sp>
      <p:pic>
        <p:nvPicPr>
          <p:cNvPr id="7" name="Picture 2" descr="C:\Users\Administrator\Desktop\未标题-1_画板 1.png">
            <a:extLst>
              <a:ext uri="{FF2B5EF4-FFF2-40B4-BE49-F238E27FC236}">
                <a16:creationId xmlns:a16="http://schemas.microsoft.com/office/drawing/2014/main" id="{B82A89E8-451C-B14A-892E-10D12CD8A253}"/>
              </a:ext>
            </a:extLst>
          </p:cNvPr>
          <p:cNvPicPr>
            <a:picLocks noChangeAspect="1" noChangeArrowheads="1"/>
          </p:cNvPicPr>
          <p:nvPr/>
        </p:nvPicPr>
        <p:blipFill>
          <a:blip r:embed="rId3" cstate="print"/>
          <a:srcRect/>
          <a:stretch>
            <a:fillRect/>
          </a:stretch>
        </p:blipFill>
        <p:spPr bwMode="auto">
          <a:xfrm>
            <a:off x="6193342" y="-92975"/>
            <a:ext cx="2950658" cy="886888"/>
          </a:xfrm>
          <a:prstGeom prst="rect">
            <a:avLst/>
          </a:prstGeom>
          <a:noFill/>
        </p:spPr>
      </p:pic>
      <p:sp>
        <p:nvSpPr>
          <p:cNvPr id="2" name="矩形 1">
            <a:extLst>
              <a:ext uri="{FF2B5EF4-FFF2-40B4-BE49-F238E27FC236}">
                <a16:creationId xmlns:a16="http://schemas.microsoft.com/office/drawing/2014/main" id="{168BEBCE-7990-4242-8BBB-323183F8DE0D}"/>
              </a:ext>
            </a:extLst>
          </p:cNvPr>
          <p:cNvSpPr/>
          <p:nvPr/>
        </p:nvSpPr>
        <p:spPr>
          <a:xfrm>
            <a:off x="715756" y="4951769"/>
            <a:ext cx="4572000" cy="646331"/>
          </a:xfrm>
          <a:prstGeom prst="rect">
            <a:avLst/>
          </a:prstGeom>
        </p:spPr>
        <p:txBody>
          <a:bodyPr>
            <a:spAutoFit/>
          </a:bodyPr>
          <a:lstStyle/>
          <a:p>
            <a:r>
              <a:rPr lang="en-US" altLang="zh-CN" b="1" dirty="0">
                <a:solidFill>
                  <a:srgbClr val="2A2A2A"/>
                </a:solidFill>
                <a:latin typeface="Roboto"/>
              </a:rPr>
              <a:t>Immunity:</a:t>
            </a:r>
            <a:r>
              <a:rPr lang="en-US" altLang="zh-CN" dirty="0">
                <a:solidFill>
                  <a:srgbClr val="2A2A2A"/>
                </a:solidFill>
                <a:latin typeface="Roboto"/>
              </a:rPr>
              <a:t> being</a:t>
            </a:r>
            <a:r>
              <a:rPr lang="zh-CN" altLang="en-US" dirty="0">
                <a:solidFill>
                  <a:srgbClr val="2A2A2A"/>
                </a:solidFill>
                <a:latin typeface="Roboto"/>
              </a:rPr>
              <a:t> </a:t>
            </a:r>
            <a:r>
              <a:rPr lang="en-US" altLang="zh-CN" dirty="0">
                <a:solidFill>
                  <a:srgbClr val="2A2A2A"/>
                </a:solidFill>
                <a:latin typeface="Roboto"/>
              </a:rPr>
              <a:t>immune,</a:t>
            </a:r>
            <a:r>
              <a:rPr lang="zh-CN" altLang="en-US" dirty="0">
                <a:solidFill>
                  <a:srgbClr val="2A2A2A"/>
                </a:solidFill>
                <a:latin typeface="Roboto"/>
              </a:rPr>
              <a:t> </a:t>
            </a:r>
            <a:r>
              <a:rPr lang="en-US" altLang="zh-CN" dirty="0">
                <a:solidFill>
                  <a:srgbClr val="2A2A2A"/>
                </a:solidFill>
                <a:latin typeface="Roboto"/>
              </a:rPr>
              <a:t>avoid getting a certain infection.</a:t>
            </a:r>
            <a:endParaRPr lang="zh-CN" altLang="en-US" dirty="0"/>
          </a:p>
        </p:txBody>
      </p:sp>
    </p:spTree>
    <p:extLst>
      <p:ext uri="{BB962C8B-B14F-4D97-AF65-F5344CB8AC3E}">
        <p14:creationId xmlns:p14="http://schemas.microsoft.com/office/powerpoint/2010/main" val="30116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20" dur="500"/>
                                        <p:tgtEl>
                                          <p:spTgt spid="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 calcmode="lin" valueType="num">
                                      <p:cBhvr additive="base">
                                        <p:cTn id="25"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26"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75F30-1060-7644-B336-6397067AFF87}"/>
              </a:ext>
            </a:extLst>
          </p:cNvPr>
          <p:cNvSpPr>
            <a:spLocks noGrp="1"/>
          </p:cNvSpPr>
          <p:nvPr>
            <p:ph type="title"/>
          </p:nvPr>
        </p:nvSpPr>
        <p:spPr>
          <a:xfrm>
            <a:off x="628650" y="154919"/>
            <a:ext cx="7886700" cy="1325563"/>
          </a:xfrm>
        </p:spPr>
        <p:txBody>
          <a:bodyPr/>
          <a:lstStyle/>
          <a:p>
            <a:r>
              <a:rPr lang="en-US" altLang="zh-CN" dirty="0"/>
              <a:t>Immune</a:t>
            </a:r>
            <a:r>
              <a:rPr lang="zh-CN" altLang="en-US" dirty="0"/>
              <a:t> </a:t>
            </a:r>
            <a:r>
              <a:rPr lang="en-US" altLang="zh-CN" dirty="0"/>
              <a:t>response to infections</a:t>
            </a:r>
            <a:endParaRPr kumimoji="1" lang="zh-CN" altLang="en-US" dirty="0"/>
          </a:p>
        </p:txBody>
      </p:sp>
      <p:pic>
        <p:nvPicPr>
          <p:cNvPr id="4" name="图片 3">
            <a:extLst>
              <a:ext uri="{FF2B5EF4-FFF2-40B4-BE49-F238E27FC236}">
                <a16:creationId xmlns:a16="http://schemas.microsoft.com/office/drawing/2014/main" id="{9112D8BA-DADE-284A-B62A-008F1EC82A04}"/>
              </a:ext>
            </a:extLst>
          </p:cNvPr>
          <p:cNvPicPr>
            <a:picLocks noChangeAspect="1"/>
          </p:cNvPicPr>
          <p:nvPr/>
        </p:nvPicPr>
        <p:blipFill>
          <a:blip r:embed="rId2"/>
          <a:stretch>
            <a:fillRect/>
          </a:stretch>
        </p:blipFill>
        <p:spPr>
          <a:xfrm>
            <a:off x="699815" y="1480482"/>
            <a:ext cx="7744370" cy="4753107"/>
          </a:xfrm>
          <a:prstGeom prst="rect">
            <a:avLst/>
          </a:prstGeom>
        </p:spPr>
      </p:pic>
      <p:pic>
        <p:nvPicPr>
          <p:cNvPr id="5" name="Picture 2" descr="C:\Users\Administrator\Desktop\未标题-1_画板 1.png">
            <a:extLst>
              <a:ext uri="{FF2B5EF4-FFF2-40B4-BE49-F238E27FC236}">
                <a16:creationId xmlns:a16="http://schemas.microsoft.com/office/drawing/2014/main" id="{16BE8D49-74EF-0340-BC24-A4F9705C3083}"/>
              </a:ext>
            </a:extLst>
          </p:cNvPr>
          <p:cNvPicPr>
            <a:picLocks noChangeAspect="1" noChangeArrowheads="1"/>
          </p:cNvPicPr>
          <p:nvPr/>
        </p:nvPicPr>
        <p:blipFill>
          <a:blip r:embed="rId3" cstate="print"/>
          <a:srcRect/>
          <a:stretch>
            <a:fillRect/>
          </a:stretch>
        </p:blipFill>
        <p:spPr bwMode="auto">
          <a:xfrm>
            <a:off x="6278300" y="5971112"/>
            <a:ext cx="2950658" cy="886888"/>
          </a:xfrm>
          <a:prstGeom prst="rect">
            <a:avLst/>
          </a:prstGeom>
          <a:noFill/>
        </p:spPr>
      </p:pic>
    </p:spTree>
    <p:extLst>
      <p:ext uri="{BB962C8B-B14F-4D97-AF65-F5344CB8AC3E}">
        <p14:creationId xmlns:p14="http://schemas.microsoft.com/office/powerpoint/2010/main" val="1734832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0210A-058C-A141-B053-AD4D78046477}"/>
              </a:ext>
            </a:extLst>
          </p:cNvPr>
          <p:cNvSpPr>
            <a:spLocks noGrp="1"/>
          </p:cNvSpPr>
          <p:nvPr>
            <p:ph type="title"/>
          </p:nvPr>
        </p:nvSpPr>
        <p:spPr>
          <a:xfrm>
            <a:off x="615950" y="0"/>
            <a:ext cx="7886700" cy="1325563"/>
          </a:xfrm>
        </p:spPr>
        <p:txBody>
          <a:bodyPr/>
          <a:lstStyle/>
          <a:p>
            <a:r>
              <a:rPr lang="en-US" altLang="zh-CN" dirty="0"/>
              <a:t>Immune</a:t>
            </a:r>
            <a:r>
              <a:rPr lang="zh-CN" altLang="en-US" dirty="0"/>
              <a:t> </a:t>
            </a:r>
            <a:r>
              <a:rPr lang="en-US" altLang="zh-CN" dirty="0"/>
              <a:t>response to infections</a:t>
            </a:r>
            <a:r>
              <a:rPr lang="zh-CN" altLang="en-US" dirty="0"/>
              <a:t> </a:t>
            </a:r>
            <a:r>
              <a:rPr lang="en-US" altLang="zh-CN" dirty="0"/>
              <a:t>–</a:t>
            </a:r>
            <a:r>
              <a:rPr lang="zh-CN" altLang="en-US" dirty="0"/>
              <a:t> </a:t>
            </a:r>
            <a:r>
              <a:rPr lang="en-US" altLang="zh-CN" dirty="0"/>
              <a:t>memory</a:t>
            </a:r>
            <a:r>
              <a:rPr lang="zh-CN" altLang="en-US" dirty="0"/>
              <a:t> </a:t>
            </a:r>
            <a:r>
              <a:rPr lang="en-US" altLang="zh-CN" dirty="0"/>
              <a:t>response</a:t>
            </a:r>
            <a:endParaRPr kumimoji="1" lang="zh-CN" altLang="en-US" dirty="0"/>
          </a:p>
        </p:txBody>
      </p:sp>
      <p:pic>
        <p:nvPicPr>
          <p:cNvPr id="6" name="图片 5">
            <a:extLst>
              <a:ext uri="{FF2B5EF4-FFF2-40B4-BE49-F238E27FC236}">
                <a16:creationId xmlns:a16="http://schemas.microsoft.com/office/drawing/2014/main" id="{F2848398-2A4E-6E44-BFB2-D30B7907719F}"/>
              </a:ext>
            </a:extLst>
          </p:cNvPr>
          <p:cNvPicPr>
            <a:picLocks noChangeAspect="1"/>
          </p:cNvPicPr>
          <p:nvPr/>
        </p:nvPicPr>
        <p:blipFill>
          <a:blip r:embed="rId2"/>
          <a:stretch>
            <a:fillRect/>
          </a:stretch>
        </p:blipFill>
        <p:spPr>
          <a:xfrm>
            <a:off x="1308099" y="1325563"/>
            <a:ext cx="6310436" cy="5532437"/>
          </a:xfrm>
          <a:prstGeom prst="rect">
            <a:avLst/>
          </a:prstGeom>
        </p:spPr>
      </p:pic>
      <p:sp>
        <p:nvSpPr>
          <p:cNvPr id="8" name="文本框 7">
            <a:extLst>
              <a:ext uri="{FF2B5EF4-FFF2-40B4-BE49-F238E27FC236}">
                <a16:creationId xmlns:a16="http://schemas.microsoft.com/office/drawing/2014/main" id="{D2FC41C1-89E9-0043-9CEB-66929A54A87D}"/>
              </a:ext>
            </a:extLst>
          </p:cNvPr>
          <p:cNvSpPr txBox="1"/>
          <p:nvPr/>
        </p:nvSpPr>
        <p:spPr>
          <a:xfrm>
            <a:off x="615950" y="3303519"/>
            <a:ext cx="2298700" cy="584775"/>
          </a:xfrm>
          <a:prstGeom prst="rect">
            <a:avLst/>
          </a:prstGeom>
          <a:noFill/>
        </p:spPr>
        <p:txBody>
          <a:bodyPr wrap="square" rtlCol="0">
            <a:spAutoFit/>
          </a:bodyPr>
          <a:lstStyle/>
          <a:p>
            <a:r>
              <a:rPr kumimoji="1" lang="en-US" altLang="zh-CN" sz="1600" dirty="0"/>
              <a:t>The</a:t>
            </a:r>
            <a:r>
              <a:rPr kumimoji="1" lang="zh-CN" altLang="en-US" sz="1600" dirty="0"/>
              <a:t> </a:t>
            </a:r>
            <a:r>
              <a:rPr kumimoji="1" lang="en-US" altLang="zh-CN" sz="1600" dirty="0"/>
              <a:t>lymphocyte</a:t>
            </a:r>
            <a:r>
              <a:rPr kumimoji="1" lang="zh-CN" altLang="en-US" sz="1600" dirty="0"/>
              <a:t> </a:t>
            </a:r>
            <a:r>
              <a:rPr kumimoji="1" lang="en-US" altLang="zh-CN" sz="1600" dirty="0"/>
              <a:t>makes</a:t>
            </a:r>
            <a:r>
              <a:rPr kumimoji="1" lang="zh-CN" altLang="en-US" sz="1600" dirty="0"/>
              <a:t> </a:t>
            </a:r>
            <a:r>
              <a:rPr kumimoji="1" lang="en-US" altLang="zh-CN" sz="1600" dirty="0"/>
              <a:t>clones</a:t>
            </a:r>
            <a:r>
              <a:rPr kumimoji="1" lang="zh-CN" altLang="en-US" sz="1600" dirty="0"/>
              <a:t> </a:t>
            </a:r>
            <a:r>
              <a:rPr kumimoji="1" lang="en-US" altLang="zh-CN" sz="1600" dirty="0"/>
              <a:t>of</a:t>
            </a:r>
            <a:r>
              <a:rPr kumimoji="1" lang="zh-CN" altLang="en-US" sz="1600" dirty="0"/>
              <a:t> </a:t>
            </a:r>
            <a:r>
              <a:rPr kumimoji="1" lang="en-US" altLang="zh-CN" sz="1600" dirty="0"/>
              <a:t>itself</a:t>
            </a:r>
            <a:endParaRPr kumimoji="1" lang="zh-CN" altLang="en-US" sz="1600" dirty="0"/>
          </a:p>
        </p:txBody>
      </p:sp>
    </p:spTree>
    <p:extLst>
      <p:ext uri="{BB962C8B-B14F-4D97-AF65-F5344CB8AC3E}">
        <p14:creationId xmlns:p14="http://schemas.microsoft.com/office/powerpoint/2010/main" val="97287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75F30-1060-7644-B336-6397067AFF87}"/>
              </a:ext>
            </a:extLst>
          </p:cNvPr>
          <p:cNvSpPr>
            <a:spLocks noGrp="1"/>
          </p:cNvSpPr>
          <p:nvPr>
            <p:ph type="title"/>
          </p:nvPr>
        </p:nvSpPr>
        <p:spPr/>
        <p:txBody>
          <a:bodyPr/>
          <a:lstStyle/>
          <a:p>
            <a:r>
              <a:rPr kumimoji="1" lang="en-US" altLang="zh-CN" dirty="0"/>
              <a:t>Active</a:t>
            </a:r>
            <a:r>
              <a:rPr kumimoji="1" lang="zh-CN" altLang="en-US" dirty="0"/>
              <a:t> </a:t>
            </a:r>
            <a:r>
              <a:rPr kumimoji="1" lang="en-US" altLang="zh-CN" dirty="0"/>
              <a:t>&amp;</a:t>
            </a:r>
            <a:r>
              <a:rPr kumimoji="1" lang="zh-CN" altLang="en-US" dirty="0"/>
              <a:t> </a:t>
            </a:r>
            <a:r>
              <a:rPr kumimoji="1" lang="en-US" altLang="zh-CN" dirty="0"/>
              <a:t>Passive</a:t>
            </a:r>
            <a:r>
              <a:rPr kumimoji="1" lang="zh-CN" altLang="en-US" dirty="0"/>
              <a:t> </a:t>
            </a:r>
            <a:r>
              <a:rPr kumimoji="1" lang="en-US" altLang="zh-CN" dirty="0"/>
              <a:t>immunity</a:t>
            </a:r>
            <a:endParaRPr kumimoji="1" lang="zh-CN" altLang="en-US" dirty="0"/>
          </a:p>
        </p:txBody>
      </p:sp>
      <p:sp>
        <p:nvSpPr>
          <p:cNvPr id="3" name="内容占位符 2">
            <a:extLst>
              <a:ext uri="{FF2B5EF4-FFF2-40B4-BE49-F238E27FC236}">
                <a16:creationId xmlns:a16="http://schemas.microsoft.com/office/drawing/2014/main" id="{8F2920A7-D758-8249-AF2D-9E9E2EB3CC6B}"/>
              </a:ext>
            </a:extLst>
          </p:cNvPr>
          <p:cNvSpPr>
            <a:spLocks noGrp="1"/>
          </p:cNvSpPr>
          <p:nvPr>
            <p:ph sz="half" idx="1"/>
          </p:nvPr>
        </p:nvSpPr>
        <p:spPr>
          <a:xfrm>
            <a:off x="628650" y="1825625"/>
            <a:ext cx="3886200" cy="1253906"/>
          </a:xfrm>
        </p:spPr>
        <p:txBody>
          <a:bodyPr>
            <a:normAutofit/>
          </a:bodyPr>
          <a:lstStyle/>
          <a:p>
            <a:pPr>
              <a:lnSpc>
                <a:spcPct val="100000"/>
              </a:lnSpc>
            </a:pPr>
            <a:r>
              <a:rPr kumimoji="1" lang="en-US" altLang="zh-CN" sz="2000" dirty="0"/>
              <a:t>Active</a:t>
            </a:r>
            <a:r>
              <a:rPr kumimoji="1" lang="zh-CN" altLang="en-US" sz="2000" dirty="0"/>
              <a:t> </a:t>
            </a:r>
            <a:r>
              <a:rPr kumimoji="1" lang="en-US" altLang="zh-CN" sz="2000" dirty="0"/>
              <a:t>immunity</a:t>
            </a:r>
            <a:r>
              <a:rPr kumimoji="1" lang="zh-CN" altLang="en-US" sz="2000" dirty="0"/>
              <a:t> </a:t>
            </a:r>
            <a:r>
              <a:rPr kumimoji="1" lang="en-US" altLang="zh-CN" sz="2000" dirty="0"/>
              <a:t>–</a:t>
            </a:r>
            <a:r>
              <a:rPr kumimoji="1" lang="zh-CN" altLang="en-US" sz="2000" dirty="0"/>
              <a:t> </a:t>
            </a:r>
            <a:r>
              <a:rPr kumimoji="1" lang="en-US" altLang="zh-CN" sz="2000" b="1" dirty="0"/>
              <a:t>antibody</a:t>
            </a:r>
            <a:r>
              <a:rPr kumimoji="1" lang="zh-CN" altLang="en-US" sz="2000" b="1" dirty="0"/>
              <a:t> </a:t>
            </a:r>
            <a:r>
              <a:rPr kumimoji="1" lang="en-US" altLang="zh-CN" sz="2000" dirty="0"/>
              <a:t>(&amp;</a:t>
            </a:r>
            <a:r>
              <a:rPr kumimoji="1" lang="zh-CN" altLang="en-US" sz="2000" dirty="0"/>
              <a:t> </a:t>
            </a:r>
            <a:r>
              <a:rPr kumimoji="1" lang="en-US" altLang="zh-CN" sz="2000" dirty="0"/>
              <a:t>memory</a:t>
            </a:r>
            <a:r>
              <a:rPr kumimoji="1" lang="zh-CN" altLang="en-US" sz="2000" dirty="0"/>
              <a:t> </a:t>
            </a:r>
            <a:r>
              <a:rPr kumimoji="1" lang="en-US" altLang="zh-CN" sz="2000" dirty="0"/>
              <a:t>cells)</a:t>
            </a:r>
            <a:r>
              <a:rPr kumimoji="1" lang="zh-CN" altLang="en-US" sz="2000" b="1" dirty="0"/>
              <a:t> </a:t>
            </a:r>
            <a:r>
              <a:rPr kumimoji="1" lang="en-US" altLang="zh-CN" sz="2000" b="1" dirty="0"/>
              <a:t>production</a:t>
            </a:r>
            <a:r>
              <a:rPr kumimoji="1" lang="zh-CN" altLang="en-US" sz="2000" b="1" dirty="0"/>
              <a:t> </a:t>
            </a:r>
            <a:r>
              <a:rPr kumimoji="1" lang="en-US" altLang="zh-CN" sz="2000" dirty="0"/>
              <a:t>in</a:t>
            </a:r>
            <a:r>
              <a:rPr kumimoji="1" lang="zh-CN" altLang="en-US" sz="2000" dirty="0"/>
              <a:t> </a:t>
            </a:r>
            <a:r>
              <a:rPr kumimoji="1" lang="en-US" altLang="zh-CN" sz="2000" dirty="0"/>
              <a:t>the</a:t>
            </a:r>
            <a:r>
              <a:rPr kumimoji="1" lang="zh-CN" altLang="en-US" sz="2000" dirty="0"/>
              <a:t> </a:t>
            </a:r>
            <a:r>
              <a:rPr kumimoji="1" lang="en-US" altLang="zh-CN" sz="2000" dirty="0"/>
              <a:t>body.</a:t>
            </a:r>
            <a:endParaRPr kumimoji="1" lang="zh-CN" altLang="en-US" sz="2000" dirty="0"/>
          </a:p>
        </p:txBody>
      </p:sp>
      <p:sp>
        <p:nvSpPr>
          <p:cNvPr id="4" name="内容占位符 3">
            <a:extLst>
              <a:ext uri="{FF2B5EF4-FFF2-40B4-BE49-F238E27FC236}">
                <a16:creationId xmlns:a16="http://schemas.microsoft.com/office/drawing/2014/main" id="{60E1E69F-DD10-F74B-AE9B-66C120D8E624}"/>
              </a:ext>
            </a:extLst>
          </p:cNvPr>
          <p:cNvSpPr>
            <a:spLocks noGrp="1"/>
          </p:cNvSpPr>
          <p:nvPr>
            <p:ph sz="half" idx="2"/>
          </p:nvPr>
        </p:nvSpPr>
        <p:spPr>
          <a:xfrm>
            <a:off x="4629150" y="1825625"/>
            <a:ext cx="3886200" cy="1401051"/>
          </a:xfrm>
        </p:spPr>
        <p:txBody>
          <a:bodyPr>
            <a:normAutofit/>
          </a:bodyPr>
          <a:lstStyle/>
          <a:p>
            <a:pPr>
              <a:lnSpc>
                <a:spcPct val="100000"/>
              </a:lnSpc>
            </a:pPr>
            <a:r>
              <a:rPr kumimoji="1" lang="en-US" altLang="zh-CN" sz="2000" dirty="0"/>
              <a:t>Passive</a:t>
            </a:r>
            <a:r>
              <a:rPr kumimoji="1" lang="zh-CN" altLang="en-US" sz="2000" dirty="0"/>
              <a:t> </a:t>
            </a:r>
            <a:r>
              <a:rPr kumimoji="1" lang="en-US" altLang="zh-CN" sz="2000" dirty="0"/>
              <a:t>immunity</a:t>
            </a:r>
            <a:r>
              <a:rPr kumimoji="1" lang="zh-CN" altLang="en-US" sz="2000" dirty="0"/>
              <a:t> </a:t>
            </a:r>
            <a:r>
              <a:rPr kumimoji="1" lang="en-US" altLang="zh-CN" sz="2000" dirty="0"/>
              <a:t>–</a:t>
            </a:r>
            <a:r>
              <a:rPr kumimoji="1" lang="zh-CN" altLang="en-US" sz="2000" dirty="0"/>
              <a:t> </a:t>
            </a:r>
            <a:r>
              <a:rPr kumimoji="1" lang="en-US" altLang="zh-CN" sz="2000" b="1" dirty="0"/>
              <a:t>acquire</a:t>
            </a:r>
            <a:r>
              <a:rPr kumimoji="1" lang="zh-CN" altLang="en-US" sz="2000" b="1" dirty="0"/>
              <a:t> </a:t>
            </a:r>
            <a:r>
              <a:rPr kumimoji="1" lang="en-US" altLang="zh-CN" sz="2000" b="1" dirty="0"/>
              <a:t>antibodies</a:t>
            </a:r>
            <a:r>
              <a:rPr kumimoji="1" lang="zh-CN" altLang="en-US" sz="2000" dirty="0"/>
              <a:t> </a:t>
            </a:r>
            <a:r>
              <a:rPr kumimoji="1" lang="en-US" altLang="zh-CN" sz="2000" dirty="0"/>
              <a:t>from</a:t>
            </a:r>
            <a:r>
              <a:rPr kumimoji="1" lang="zh-CN" altLang="en-US" sz="2000" dirty="0"/>
              <a:t> </a:t>
            </a:r>
            <a:r>
              <a:rPr kumimoji="1" lang="en-US" altLang="zh-CN" sz="2000" dirty="0"/>
              <a:t>another</a:t>
            </a:r>
            <a:r>
              <a:rPr kumimoji="1" lang="zh-CN" altLang="en-US" sz="2000" dirty="0"/>
              <a:t> </a:t>
            </a:r>
            <a:r>
              <a:rPr kumimoji="1" lang="en-US" altLang="zh-CN" sz="2000" dirty="0"/>
              <a:t>individual,</a:t>
            </a:r>
            <a:r>
              <a:rPr kumimoji="1" lang="zh-CN" altLang="en-US" sz="2000" dirty="0"/>
              <a:t> </a:t>
            </a:r>
            <a:r>
              <a:rPr kumimoji="1" lang="en-US" altLang="zh-CN" sz="2000" dirty="0"/>
              <a:t>giving</a:t>
            </a:r>
            <a:r>
              <a:rPr kumimoji="1" lang="zh-CN" altLang="en-US" sz="2000" dirty="0"/>
              <a:t> </a:t>
            </a:r>
            <a:r>
              <a:rPr kumimoji="1" lang="en-US" altLang="zh-CN" sz="2000" dirty="0"/>
              <a:t>short-term</a:t>
            </a:r>
            <a:r>
              <a:rPr kumimoji="1" lang="zh-CN" altLang="en-US" sz="2000" dirty="0"/>
              <a:t> </a:t>
            </a:r>
            <a:r>
              <a:rPr kumimoji="1" lang="en-US" altLang="zh-CN" sz="2000" dirty="0" err="1"/>
              <a:t>defence</a:t>
            </a:r>
            <a:r>
              <a:rPr kumimoji="1" lang="en-US" altLang="zh-CN" sz="2000" dirty="0"/>
              <a:t>.</a:t>
            </a:r>
            <a:endParaRPr kumimoji="1" lang="zh-CN" altLang="en-US" sz="2000" dirty="0"/>
          </a:p>
        </p:txBody>
      </p:sp>
      <p:pic>
        <p:nvPicPr>
          <p:cNvPr id="6" name="图片 5">
            <a:extLst>
              <a:ext uri="{FF2B5EF4-FFF2-40B4-BE49-F238E27FC236}">
                <a16:creationId xmlns:a16="http://schemas.microsoft.com/office/drawing/2014/main" id="{1A733D8D-70CB-DA4F-9FF2-B163D091C37E}"/>
              </a:ext>
            </a:extLst>
          </p:cNvPr>
          <p:cNvPicPr>
            <a:picLocks noChangeAspect="1"/>
          </p:cNvPicPr>
          <p:nvPr/>
        </p:nvPicPr>
        <p:blipFill rotWithShape="1">
          <a:blip r:embed="rId2"/>
          <a:srcRect l="1793" t="13722" r="1453" b="4966"/>
          <a:stretch/>
        </p:blipFill>
        <p:spPr>
          <a:xfrm>
            <a:off x="1460280" y="3636579"/>
            <a:ext cx="6337738" cy="2501462"/>
          </a:xfrm>
          <a:prstGeom prst="rect">
            <a:avLst/>
          </a:prstGeom>
        </p:spPr>
      </p:pic>
      <p:pic>
        <p:nvPicPr>
          <p:cNvPr id="7" name="图片 6">
            <a:extLst>
              <a:ext uri="{FF2B5EF4-FFF2-40B4-BE49-F238E27FC236}">
                <a16:creationId xmlns:a16="http://schemas.microsoft.com/office/drawing/2014/main" id="{A0D9DD0C-CBD3-0C43-9B25-97C6BC122E5E}"/>
              </a:ext>
            </a:extLst>
          </p:cNvPr>
          <p:cNvPicPr>
            <a:picLocks noChangeAspect="1"/>
          </p:cNvPicPr>
          <p:nvPr/>
        </p:nvPicPr>
        <p:blipFill rotWithShape="1">
          <a:blip r:embed="rId2"/>
          <a:srcRect l="2515" t="4326" r="2305" b="86505"/>
          <a:stretch/>
        </p:blipFill>
        <p:spPr>
          <a:xfrm>
            <a:off x="1511847" y="3290587"/>
            <a:ext cx="6234605" cy="282081"/>
          </a:xfrm>
          <a:prstGeom prst="rect">
            <a:avLst/>
          </a:prstGeom>
        </p:spPr>
      </p:pic>
      <p:pic>
        <p:nvPicPr>
          <p:cNvPr id="8" name="Picture 2" descr="C:\Users\Administrator\Desktop\未标题-1_画板 1.png">
            <a:extLst>
              <a:ext uri="{FF2B5EF4-FFF2-40B4-BE49-F238E27FC236}">
                <a16:creationId xmlns:a16="http://schemas.microsoft.com/office/drawing/2014/main" id="{F41A257C-FE26-E347-A06A-97A865C9A977}"/>
              </a:ext>
            </a:extLst>
          </p:cNvPr>
          <p:cNvPicPr>
            <a:picLocks noChangeAspect="1" noChangeArrowheads="1"/>
          </p:cNvPicPr>
          <p:nvPr/>
        </p:nvPicPr>
        <p:blipFill>
          <a:blip r:embed="rId3" cstate="print"/>
          <a:srcRect/>
          <a:stretch>
            <a:fillRect/>
          </a:stretch>
        </p:blipFill>
        <p:spPr bwMode="auto">
          <a:xfrm>
            <a:off x="6278300" y="5971112"/>
            <a:ext cx="2950658" cy="886888"/>
          </a:xfrm>
          <a:prstGeom prst="rect">
            <a:avLst/>
          </a:prstGeom>
          <a:noFill/>
        </p:spPr>
      </p:pic>
    </p:spTree>
    <p:extLst>
      <p:ext uri="{BB962C8B-B14F-4D97-AF65-F5344CB8AC3E}">
        <p14:creationId xmlns:p14="http://schemas.microsoft.com/office/powerpoint/2010/main" val="104703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dissolv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F88E15A-8F1C-F14E-A53A-5FBAE57DB03C}"/>
              </a:ext>
            </a:extLst>
          </p:cNvPr>
          <p:cNvSpPr>
            <a:spLocks noGrp="1"/>
          </p:cNvSpPr>
          <p:nvPr>
            <p:ph type="title"/>
          </p:nvPr>
        </p:nvSpPr>
        <p:spPr/>
        <p:txBody>
          <a:bodyPr/>
          <a:lstStyle/>
          <a:p>
            <a:r>
              <a:rPr kumimoji="1" lang="en-US" altLang="zh-CN" dirty="0"/>
              <a:t>Vaccination</a:t>
            </a:r>
            <a:endParaRPr kumimoji="1" lang="zh-CN" altLang="en-US" dirty="0"/>
          </a:p>
        </p:txBody>
      </p:sp>
      <p:sp>
        <p:nvSpPr>
          <p:cNvPr id="4" name="内容占位符 3">
            <a:extLst>
              <a:ext uri="{FF2B5EF4-FFF2-40B4-BE49-F238E27FC236}">
                <a16:creationId xmlns:a16="http://schemas.microsoft.com/office/drawing/2014/main" id="{DB081157-4FE6-7D4F-BC51-027079E31A13}"/>
              </a:ext>
            </a:extLst>
          </p:cNvPr>
          <p:cNvSpPr>
            <a:spLocks noGrp="1"/>
          </p:cNvSpPr>
          <p:nvPr>
            <p:ph sz="half" idx="1"/>
          </p:nvPr>
        </p:nvSpPr>
        <p:spPr/>
        <p:txBody>
          <a:bodyPr>
            <a:normAutofit/>
          </a:bodyPr>
          <a:lstStyle/>
          <a:p>
            <a:r>
              <a:rPr kumimoji="1" lang="en-US" altLang="zh-CN" dirty="0"/>
              <a:t>A</a:t>
            </a:r>
            <a:r>
              <a:rPr kumimoji="1" lang="zh-CN" altLang="en-US" dirty="0"/>
              <a:t> </a:t>
            </a:r>
            <a:r>
              <a:rPr kumimoji="1" lang="en-US" altLang="zh-CN" dirty="0"/>
              <a:t>small</a:t>
            </a:r>
            <a:r>
              <a:rPr kumimoji="1" lang="zh-CN" altLang="en-US" dirty="0"/>
              <a:t> </a:t>
            </a:r>
            <a:r>
              <a:rPr kumimoji="1" lang="en-US" altLang="zh-CN" dirty="0"/>
              <a:t>amount</a:t>
            </a:r>
            <a:r>
              <a:rPr kumimoji="1" lang="zh-CN" altLang="en-US" dirty="0"/>
              <a:t> </a:t>
            </a:r>
            <a:r>
              <a:rPr kumimoji="1" lang="en-US" altLang="zh-CN" dirty="0"/>
              <a:t>of</a:t>
            </a:r>
            <a:r>
              <a:rPr kumimoji="1" lang="zh-CN" altLang="en-US" dirty="0"/>
              <a:t> </a:t>
            </a:r>
            <a:r>
              <a:rPr kumimoji="1" lang="en-US" altLang="zh-CN" b="1" dirty="0"/>
              <a:t>dead</a:t>
            </a:r>
            <a:r>
              <a:rPr kumimoji="1" lang="zh-CN" altLang="en-US" b="1" dirty="0"/>
              <a:t> </a:t>
            </a:r>
            <a:r>
              <a:rPr kumimoji="1" lang="en-US" altLang="zh-CN" b="1" dirty="0"/>
              <a:t>or</a:t>
            </a:r>
            <a:r>
              <a:rPr kumimoji="1" lang="zh-CN" altLang="en-US" b="1" dirty="0"/>
              <a:t> </a:t>
            </a:r>
            <a:r>
              <a:rPr kumimoji="1" lang="en-US" altLang="zh-CN" b="1" dirty="0"/>
              <a:t>weakened</a:t>
            </a:r>
            <a:r>
              <a:rPr kumimoji="1" lang="zh-CN" altLang="en-US" b="1" dirty="0"/>
              <a:t> </a:t>
            </a:r>
            <a:r>
              <a:rPr kumimoji="1" lang="en-US" altLang="zh-CN" b="1" dirty="0"/>
              <a:t>pathogen</a:t>
            </a:r>
            <a:r>
              <a:rPr kumimoji="1" lang="zh-CN" altLang="en-US" b="1" dirty="0"/>
              <a:t> </a:t>
            </a:r>
            <a:r>
              <a:rPr kumimoji="1" lang="en-US" altLang="zh-CN" dirty="0"/>
              <a:t>is</a:t>
            </a:r>
            <a:r>
              <a:rPr kumimoji="1" lang="zh-CN" altLang="en-US" dirty="0"/>
              <a:t> </a:t>
            </a:r>
            <a:r>
              <a:rPr kumimoji="1" lang="en-US" altLang="zh-CN" dirty="0"/>
              <a:t>introduced</a:t>
            </a:r>
            <a:r>
              <a:rPr kumimoji="1" lang="zh-CN" altLang="en-US" dirty="0"/>
              <a:t> </a:t>
            </a:r>
            <a:r>
              <a:rPr kumimoji="1" lang="en-US" altLang="zh-CN" dirty="0"/>
              <a:t>into</a:t>
            </a:r>
            <a:r>
              <a:rPr kumimoji="1" lang="zh-CN" altLang="en-US" dirty="0"/>
              <a:t> </a:t>
            </a:r>
            <a:r>
              <a:rPr kumimoji="1" lang="en-US" altLang="zh-CN" dirty="0"/>
              <a:t>the</a:t>
            </a:r>
            <a:r>
              <a:rPr kumimoji="1" lang="zh-CN" altLang="en-US" dirty="0"/>
              <a:t> </a:t>
            </a:r>
            <a:r>
              <a:rPr kumimoji="1" lang="en-US" altLang="zh-CN" dirty="0"/>
              <a:t>body.</a:t>
            </a:r>
            <a:r>
              <a:rPr kumimoji="1" lang="zh-CN" altLang="en-US" dirty="0"/>
              <a:t> </a:t>
            </a:r>
            <a:endParaRPr kumimoji="1" lang="en-US" altLang="zh-CN" dirty="0"/>
          </a:p>
          <a:p>
            <a:r>
              <a:rPr lang="en-US" altLang="zh-CN" dirty="0"/>
              <a:t>Vaccination enables the immune</a:t>
            </a:r>
            <a:r>
              <a:rPr lang="zh-CN" altLang="en-US" dirty="0"/>
              <a:t> </a:t>
            </a:r>
            <a:r>
              <a:rPr lang="en-US" altLang="zh-CN" dirty="0"/>
              <a:t>system to respond more quickly to future infection by that</a:t>
            </a:r>
            <a:r>
              <a:rPr lang="zh-CN" altLang="en-US" dirty="0"/>
              <a:t> </a:t>
            </a:r>
            <a:r>
              <a:rPr lang="en-US" altLang="zh-CN" dirty="0"/>
              <a:t>same</a:t>
            </a:r>
            <a:r>
              <a:rPr lang="zh-CN" altLang="en-US" dirty="0"/>
              <a:t> </a:t>
            </a:r>
            <a:r>
              <a:rPr lang="en-US" altLang="zh-CN" dirty="0"/>
              <a:t>live pathogen.</a:t>
            </a:r>
          </a:p>
        </p:txBody>
      </p:sp>
      <p:pic>
        <p:nvPicPr>
          <p:cNvPr id="5" name="Picture 2" descr="C:\Users\Administrator\Desktop\未标题-1_画板 1.png">
            <a:extLst>
              <a:ext uri="{FF2B5EF4-FFF2-40B4-BE49-F238E27FC236}">
                <a16:creationId xmlns:a16="http://schemas.microsoft.com/office/drawing/2014/main" id="{CADAC80C-6770-7A4E-8666-CC2B6410B13A}"/>
              </a:ext>
            </a:extLst>
          </p:cNvPr>
          <p:cNvPicPr>
            <a:picLocks noChangeAspect="1" noChangeArrowheads="1"/>
          </p:cNvPicPr>
          <p:nvPr/>
        </p:nvPicPr>
        <p:blipFill>
          <a:blip r:embed="rId2" cstate="print"/>
          <a:srcRect/>
          <a:stretch>
            <a:fillRect/>
          </a:stretch>
        </p:blipFill>
        <p:spPr bwMode="auto">
          <a:xfrm>
            <a:off x="0" y="5971112"/>
            <a:ext cx="2950658" cy="886888"/>
          </a:xfrm>
          <a:prstGeom prst="rect">
            <a:avLst/>
          </a:prstGeom>
          <a:noFill/>
        </p:spPr>
      </p:pic>
      <p:pic>
        <p:nvPicPr>
          <p:cNvPr id="7" name="图片 6">
            <a:extLst>
              <a:ext uri="{FF2B5EF4-FFF2-40B4-BE49-F238E27FC236}">
                <a16:creationId xmlns:a16="http://schemas.microsoft.com/office/drawing/2014/main" id="{FB60E551-751E-3D4D-8571-29F0C50EA323}"/>
              </a:ext>
            </a:extLst>
          </p:cNvPr>
          <p:cNvPicPr>
            <a:picLocks noChangeAspect="1"/>
          </p:cNvPicPr>
          <p:nvPr/>
        </p:nvPicPr>
        <p:blipFill>
          <a:blip r:embed="rId3"/>
          <a:stretch>
            <a:fillRect/>
          </a:stretch>
        </p:blipFill>
        <p:spPr>
          <a:xfrm>
            <a:off x="4931322" y="711606"/>
            <a:ext cx="3683677" cy="2788339"/>
          </a:xfrm>
          <a:prstGeom prst="rect">
            <a:avLst/>
          </a:prstGeom>
        </p:spPr>
      </p:pic>
      <p:pic>
        <p:nvPicPr>
          <p:cNvPr id="9" name="图片 8">
            <a:extLst>
              <a:ext uri="{FF2B5EF4-FFF2-40B4-BE49-F238E27FC236}">
                <a16:creationId xmlns:a16="http://schemas.microsoft.com/office/drawing/2014/main" id="{9EAE9B6A-68BF-8946-ADB5-A423F6C42641}"/>
              </a:ext>
            </a:extLst>
          </p:cNvPr>
          <p:cNvPicPr>
            <a:picLocks noChangeAspect="1"/>
          </p:cNvPicPr>
          <p:nvPr/>
        </p:nvPicPr>
        <p:blipFill>
          <a:blip r:embed="rId4"/>
          <a:stretch>
            <a:fillRect/>
          </a:stretch>
        </p:blipFill>
        <p:spPr>
          <a:xfrm>
            <a:off x="4981145" y="3991987"/>
            <a:ext cx="3633853" cy="2422569"/>
          </a:xfrm>
          <a:prstGeom prst="rect">
            <a:avLst/>
          </a:prstGeom>
        </p:spPr>
      </p:pic>
    </p:spTree>
    <p:extLst>
      <p:ext uri="{BB962C8B-B14F-4D97-AF65-F5344CB8AC3E}">
        <p14:creationId xmlns:p14="http://schemas.microsoft.com/office/powerpoint/2010/main" val="329431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additive="base">
                                        <p:cTn id="1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 calcmode="lin" valueType="num">
                                      <p:cBhvr additive="base">
                                        <p:cTn id="2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B2B0D-6973-724A-932F-574136DE0723}"/>
              </a:ext>
            </a:extLst>
          </p:cNvPr>
          <p:cNvSpPr>
            <a:spLocks noGrp="1"/>
          </p:cNvSpPr>
          <p:nvPr>
            <p:ph type="title"/>
          </p:nvPr>
        </p:nvSpPr>
        <p:spPr/>
        <p:txBody>
          <a:bodyPr>
            <a:normAutofit/>
          </a:bodyPr>
          <a:lstStyle/>
          <a:p>
            <a:pPr marL="457200" indent="-457200">
              <a:buBlip>
                <a:blip r:embed="rId2"/>
              </a:buBlip>
            </a:pPr>
            <a:r>
              <a:rPr kumimoji="1" lang="en-US" altLang="zh-CN" sz="2800" dirty="0"/>
              <a:t>Vaccination</a:t>
            </a:r>
            <a:endParaRPr kumimoji="1" lang="zh-CN" altLang="en-US" sz="2800" dirty="0"/>
          </a:p>
        </p:txBody>
      </p:sp>
      <p:sp>
        <p:nvSpPr>
          <p:cNvPr id="3" name="内容占位符 2">
            <a:extLst>
              <a:ext uri="{FF2B5EF4-FFF2-40B4-BE49-F238E27FC236}">
                <a16:creationId xmlns:a16="http://schemas.microsoft.com/office/drawing/2014/main" id="{24CD1542-05E7-9B40-BCDF-E64862B5B4F3}"/>
              </a:ext>
            </a:extLst>
          </p:cNvPr>
          <p:cNvSpPr>
            <a:spLocks noGrp="1"/>
          </p:cNvSpPr>
          <p:nvPr>
            <p:ph idx="1"/>
          </p:nvPr>
        </p:nvSpPr>
        <p:spPr/>
        <p:txBody>
          <a:bodyPr>
            <a:normAutofit lnSpcReduction="10000"/>
          </a:bodyPr>
          <a:lstStyle/>
          <a:p>
            <a:r>
              <a:rPr lang="en-US" altLang="zh-CN" dirty="0"/>
              <a:t>The first successful vaccine was against smallpox in 1796.</a:t>
            </a:r>
          </a:p>
          <a:p>
            <a:r>
              <a:rPr lang="en-US" altLang="zh-CN" dirty="0"/>
              <a:t>It was Dr. Edward Jenner who noticed that young women who milked cows usually caught cowpox, but rarely caught smallpox.</a:t>
            </a:r>
          </a:p>
          <a:p>
            <a:r>
              <a:rPr lang="en-US" altLang="zh-CN" dirty="0"/>
              <a:t>He thought maybe getting cowpox prevented getting smallpox.  </a:t>
            </a:r>
          </a:p>
          <a:p>
            <a:r>
              <a:rPr lang="en-US" altLang="zh-CN" dirty="0"/>
              <a:t>To test his idea, </a:t>
            </a:r>
          </a:p>
          <a:p>
            <a:r>
              <a:rPr lang="en-US" altLang="zh-CN" dirty="0"/>
              <a:t>Dr. Jenner tried infecting people with cowpox on purpose, and then exposed them to</a:t>
            </a:r>
            <a:r>
              <a:rPr lang="zh-CN" altLang="en-US" dirty="0"/>
              <a:t> </a:t>
            </a:r>
            <a:r>
              <a:rPr lang="en-US" altLang="zh-CN" dirty="0"/>
              <a:t>smallpox. Amazingly, they didn’t catch smallpox.</a:t>
            </a:r>
          </a:p>
          <a:p>
            <a:r>
              <a:rPr lang="en-US" altLang="zh-CN" dirty="0"/>
              <a:t>He didn’t know exactly how it worked, but</a:t>
            </a:r>
            <a:r>
              <a:rPr lang="zh-CN" altLang="en-US" dirty="0"/>
              <a:t> </a:t>
            </a:r>
            <a:r>
              <a:rPr lang="en-US" altLang="zh-CN" dirty="0"/>
              <a:t>do</a:t>
            </a:r>
            <a:r>
              <a:rPr lang="zh-CN" altLang="en-US" dirty="0"/>
              <a:t> </a:t>
            </a:r>
            <a:r>
              <a:rPr lang="en-US" altLang="zh-CN" dirty="0"/>
              <a:t>you?</a:t>
            </a:r>
            <a:endParaRPr kumimoji="1" lang="zh-CN" altLang="en-US" dirty="0"/>
          </a:p>
        </p:txBody>
      </p:sp>
      <p:pic>
        <p:nvPicPr>
          <p:cNvPr id="5" name="图片 4">
            <a:extLst>
              <a:ext uri="{FF2B5EF4-FFF2-40B4-BE49-F238E27FC236}">
                <a16:creationId xmlns:a16="http://schemas.microsoft.com/office/drawing/2014/main" id="{5292F62A-1590-E341-A353-5948533DA2C5}"/>
              </a:ext>
            </a:extLst>
          </p:cNvPr>
          <p:cNvPicPr>
            <a:picLocks noChangeAspect="1"/>
          </p:cNvPicPr>
          <p:nvPr/>
        </p:nvPicPr>
        <p:blipFill>
          <a:blip r:embed="rId3"/>
          <a:stretch>
            <a:fillRect/>
          </a:stretch>
        </p:blipFill>
        <p:spPr>
          <a:xfrm>
            <a:off x="195050" y="1652745"/>
            <a:ext cx="3198545" cy="4002751"/>
          </a:xfrm>
          <a:prstGeom prst="rect">
            <a:avLst/>
          </a:prstGeom>
        </p:spPr>
      </p:pic>
      <p:sp>
        <p:nvSpPr>
          <p:cNvPr id="6" name="矩形 5">
            <a:extLst>
              <a:ext uri="{FF2B5EF4-FFF2-40B4-BE49-F238E27FC236}">
                <a16:creationId xmlns:a16="http://schemas.microsoft.com/office/drawing/2014/main" id="{B4121E2D-3260-5344-8ED7-F1B25DEA8165}"/>
              </a:ext>
            </a:extLst>
          </p:cNvPr>
          <p:cNvSpPr/>
          <p:nvPr/>
        </p:nvSpPr>
        <p:spPr>
          <a:xfrm>
            <a:off x="195137" y="5781553"/>
            <a:ext cx="3198458" cy="923330"/>
          </a:xfrm>
          <a:prstGeom prst="rect">
            <a:avLst/>
          </a:prstGeom>
        </p:spPr>
        <p:txBody>
          <a:bodyPr wrap="square">
            <a:spAutoFit/>
          </a:bodyPr>
          <a:lstStyle/>
          <a:p>
            <a:r>
              <a:rPr lang="en-US" altLang="zh-CN" dirty="0"/>
              <a:t>Dr. Edward Jenner</a:t>
            </a:r>
            <a:r>
              <a:rPr lang="zh-CN" altLang="en-US" dirty="0"/>
              <a:t> </a:t>
            </a:r>
            <a:r>
              <a:rPr lang="en-US" altLang="zh-CN" dirty="0"/>
              <a:t>-</a:t>
            </a:r>
            <a:r>
              <a:rPr lang="zh-CN" altLang="en-US" dirty="0"/>
              <a:t> </a:t>
            </a:r>
            <a:r>
              <a:rPr lang="en-US" altLang="zh-CN" b="1" cap="all" dirty="0"/>
              <a:t>“THE FATHER OF IMMUNOLOGY”</a:t>
            </a:r>
          </a:p>
          <a:p>
            <a:r>
              <a:rPr lang="en-US" altLang="zh-CN" dirty="0"/>
              <a:t> </a:t>
            </a:r>
            <a:endParaRPr lang="zh-CN" altLang="en-US" dirty="0"/>
          </a:p>
        </p:txBody>
      </p:sp>
    </p:spTree>
    <p:extLst>
      <p:ext uri="{BB962C8B-B14F-4D97-AF65-F5344CB8AC3E}">
        <p14:creationId xmlns:p14="http://schemas.microsoft.com/office/powerpoint/2010/main" val="101490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heckerboard(across)">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B1060-57AC-BC4C-8884-55FAD85E0E52}"/>
              </a:ext>
            </a:extLst>
          </p:cNvPr>
          <p:cNvSpPr>
            <a:spLocks noGrp="1"/>
          </p:cNvSpPr>
          <p:nvPr>
            <p:ph type="title"/>
          </p:nvPr>
        </p:nvSpPr>
        <p:spPr>
          <a:xfrm>
            <a:off x="5006858" y="487826"/>
            <a:ext cx="3886200" cy="1325563"/>
          </a:xfrm>
        </p:spPr>
        <p:txBody>
          <a:bodyPr>
            <a:normAutofit/>
          </a:bodyPr>
          <a:lstStyle/>
          <a:p>
            <a:pPr marL="571500" indent="-571500">
              <a:buBlip>
                <a:blip r:embed="rId2"/>
              </a:buBlip>
            </a:pPr>
            <a:r>
              <a:rPr kumimoji="1" lang="en-US" altLang="zh-CN" dirty="0"/>
              <a:t>How</a:t>
            </a:r>
            <a:r>
              <a:rPr kumimoji="1" lang="zh-CN" altLang="en-US" dirty="0"/>
              <a:t> </a:t>
            </a:r>
            <a:r>
              <a:rPr kumimoji="1" lang="en-US" altLang="zh-CN" dirty="0"/>
              <a:t>vaccines</a:t>
            </a:r>
            <a:r>
              <a:rPr kumimoji="1" lang="zh-CN" altLang="en-US" dirty="0"/>
              <a:t> </a:t>
            </a:r>
            <a:r>
              <a:rPr kumimoji="1" lang="en-US" altLang="zh-CN" dirty="0"/>
              <a:t>work</a:t>
            </a:r>
            <a:endParaRPr kumimoji="1" lang="zh-CN" altLang="en-US" dirty="0"/>
          </a:p>
        </p:txBody>
      </p:sp>
      <p:sp>
        <p:nvSpPr>
          <p:cNvPr id="20" name="内容占位符 19">
            <a:extLst>
              <a:ext uri="{FF2B5EF4-FFF2-40B4-BE49-F238E27FC236}">
                <a16:creationId xmlns:a16="http://schemas.microsoft.com/office/drawing/2014/main" id="{7E4F30DA-737B-8A42-9224-E03615341245}"/>
              </a:ext>
            </a:extLst>
          </p:cNvPr>
          <p:cNvSpPr>
            <a:spLocks noGrp="1"/>
          </p:cNvSpPr>
          <p:nvPr>
            <p:ph sz="half" idx="1"/>
          </p:nvPr>
        </p:nvSpPr>
        <p:spPr>
          <a:xfrm>
            <a:off x="0" y="0"/>
            <a:ext cx="3886200" cy="3626778"/>
          </a:xfrm>
        </p:spPr>
        <p:txBody>
          <a:bodyPr>
            <a:normAutofit/>
          </a:bodyPr>
          <a:lstStyle/>
          <a:p>
            <a:r>
              <a:rPr lang="en-US" altLang="zh-CN" sz="1600" dirty="0">
                <a:solidFill>
                  <a:srgbClr val="1D3D63"/>
                </a:solidFill>
                <a:latin typeface="Lato"/>
              </a:rPr>
              <a:t>There is a collective social benefit in a high </a:t>
            </a:r>
            <a:r>
              <a:rPr lang="en-US" altLang="zh-CN" sz="1600" b="1" dirty="0">
                <a:solidFill>
                  <a:srgbClr val="00B0F0"/>
                </a:solidFill>
                <a:latin typeface="Lato"/>
              </a:rPr>
              <a:t>vaccination coverage</a:t>
            </a:r>
            <a:r>
              <a:rPr lang="en-US" altLang="zh-CN" sz="1600" dirty="0">
                <a:solidFill>
                  <a:srgbClr val="1D3D63"/>
                </a:solidFill>
                <a:latin typeface="Lato"/>
              </a:rPr>
              <a:t>.</a:t>
            </a:r>
          </a:p>
          <a:p>
            <a:r>
              <a:rPr lang="en-US" altLang="zh-CN" sz="1600" dirty="0"/>
              <a:t>For most diseases, the greater the proportion of people who are immunized, the better protected is </a:t>
            </a:r>
            <a:r>
              <a:rPr lang="en-US" altLang="zh-CN" sz="1600" b="1" dirty="0"/>
              <a:t>everyone</a:t>
            </a:r>
            <a:r>
              <a:rPr lang="en-US" altLang="zh-CN" sz="1600" dirty="0"/>
              <a:t> in the population.</a:t>
            </a:r>
          </a:p>
          <a:p>
            <a:r>
              <a:rPr lang="en-US" altLang="zh-CN" sz="1600" dirty="0"/>
              <a:t>Because the disease transmission can be reduced or stopped. </a:t>
            </a:r>
          </a:p>
          <a:p>
            <a:r>
              <a:rPr lang="en-US" altLang="zh-CN" sz="1600" b="1" dirty="0">
                <a:solidFill>
                  <a:srgbClr val="00B0F0"/>
                </a:solidFill>
              </a:rPr>
              <a:t>Herd immunity </a:t>
            </a:r>
            <a:r>
              <a:rPr lang="en-US" altLang="zh-CN" sz="1600" dirty="0"/>
              <a:t>is a community protection that is created when a high percentage of the population is vaccinated, such that it less likely that the infectious disease spreads.</a:t>
            </a:r>
            <a:endParaRPr lang="zh-CN" altLang="en-US" sz="1600" dirty="0"/>
          </a:p>
        </p:txBody>
      </p:sp>
      <p:pic>
        <p:nvPicPr>
          <p:cNvPr id="13" name="图片 12">
            <a:extLst>
              <a:ext uri="{FF2B5EF4-FFF2-40B4-BE49-F238E27FC236}">
                <a16:creationId xmlns:a16="http://schemas.microsoft.com/office/drawing/2014/main" id="{F1562156-4633-504A-8405-175A948E1F5E}"/>
              </a:ext>
            </a:extLst>
          </p:cNvPr>
          <p:cNvPicPr>
            <a:picLocks noChangeAspect="1"/>
          </p:cNvPicPr>
          <p:nvPr/>
        </p:nvPicPr>
        <p:blipFill>
          <a:blip r:embed="rId3"/>
          <a:stretch>
            <a:fillRect/>
          </a:stretch>
        </p:blipFill>
        <p:spPr>
          <a:xfrm>
            <a:off x="2496620" y="3120449"/>
            <a:ext cx="6647380" cy="3737551"/>
          </a:xfrm>
          <a:prstGeom prst="rect">
            <a:avLst/>
          </a:prstGeom>
        </p:spPr>
      </p:pic>
      <p:sp>
        <p:nvSpPr>
          <p:cNvPr id="14" name="矩形 13">
            <a:extLst>
              <a:ext uri="{FF2B5EF4-FFF2-40B4-BE49-F238E27FC236}">
                <a16:creationId xmlns:a16="http://schemas.microsoft.com/office/drawing/2014/main" id="{4BC3131F-A1DE-0E49-AA4F-26C9EC3273EA}"/>
              </a:ext>
            </a:extLst>
          </p:cNvPr>
          <p:cNvSpPr/>
          <p:nvPr/>
        </p:nvSpPr>
        <p:spPr>
          <a:xfrm>
            <a:off x="5013789" y="3441842"/>
            <a:ext cx="1787703" cy="3287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矩形 14">
            <a:extLst>
              <a:ext uri="{FF2B5EF4-FFF2-40B4-BE49-F238E27FC236}">
                <a16:creationId xmlns:a16="http://schemas.microsoft.com/office/drawing/2014/main" id="{857CC16A-414D-A345-88F3-A1F02599E6EB}"/>
              </a:ext>
            </a:extLst>
          </p:cNvPr>
          <p:cNvSpPr/>
          <p:nvPr/>
        </p:nvSpPr>
        <p:spPr>
          <a:xfrm>
            <a:off x="7179924" y="3441841"/>
            <a:ext cx="1787703" cy="3287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6" name="文本框 15">
            <a:extLst>
              <a:ext uri="{FF2B5EF4-FFF2-40B4-BE49-F238E27FC236}">
                <a16:creationId xmlns:a16="http://schemas.microsoft.com/office/drawing/2014/main" id="{B2AB714B-BBA4-9247-A607-03D28200F63A}"/>
              </a:ext>
            </a:extLst>
          </p:cNvPr>
          <p:cNvSpPr txBox="1"/>
          <p:nvPr/>
        </p:nvSpPr>
        <p:spPr>
          <a:xfrm>
            <a:off x="4847691" y="2242399"/>
            <a:ext cx="2332233" cy="692497"/>
          </a:xfrm>
          <a:prstGeom prst="rect">
            <a:avLst/>
          </a:prstGeom>
          <a:noFill/>
        </p:spPr>
        <p:txBody>
          <a:bodyPr wrap="square" rtlCol="0">
            <a:spAutoFit/>
          </a:bodyPr>
          <a:lstStyle/>
          <a:p>
            <a:r>
              <a:rPr kumimoji="1" lang="en-US" altLang="zh-CN" sz="1300" b="1" dirty="0">
                <a:solidFill>
                  <a:srgbClr val="00B0F0"/>
                </a:solidFill>
              </a:rPr>
              <a:t>Basic</a:t>
            </a:r>
            <a:r>
              <a:rPr kumimoji="1" lang="zh-CN" altLang="en-US" sz="1300" b="1" dirty="0">
                <a:solidFill>
                  <a:srgbClr val="00B0F0"/>
                </a:solidFill>
              </a:rPr>
              <a:t> </a:t>
            </a:r>
            <a:r>
              <a:rPr kumimoji="1" lang="en-US" altLang="zh-CN" sz="1300" b="1" dirty="0">
                <a:solidFill>
                  <a:srgbClr val="00B0F0"/>
                </a:solidFill>
              </a:rPr>
              <a:t>reproduction</a:t>
            </a:r>
            <a:r>
              <a:rPr kumimoji="1" lang="zh-CN" altLang="en-US" sz="1300" b="1" dirty="0">
                <a:solidFill>
                  <a:srgbClr val="00B0F0"/>
                </a:solidFill>
              </a:rPr>
              <a:t> </a:t>
            </a:r>
            <a:r>
              <a:rPr kumimoji="1" lang="en-US" altLang="zh-CN" sz="1300" b="1" dirty="0">
                <a:solidFill>
                  <a:srgbClr val="00B0F0"/>
                </a:solidFill>
              </a:rPr>
              <a:t>number</a:t>
            </a:r>
            <a:r>
              <a:rPr kumimoji="1" lang="en-US" altLang="zh-CN" sz="1300" dirty="0"/>
              <a:t>:</a:t>
            </a:r>
            <a:r>
              <a:rPr kumimoji="1" lang="zh-CN" altLang="en-US" sz="1300" dirty="0"/>
              <a:t> </a:t>
            </a:r>
            <a:r>
              <a:rPr kumimoji="1" lang="en-US" altLang="zh-CN" sz="1300" dirty="0"/>
              <a:t>How</a:t>
            </a:r>
            <a:r>
              <a:rPr kumimoji="1" lang="zh-CN" altLang="en-US" sz="1300" dirty="0"/>
              <a:t> </a:t>
            </a:r>
            <a:r>
              <a:rPr kumimoji="1" lang="en-US" altLang="zh-CN" sz="1300" dirty="0"/>
              <a:t>many</a:t>
            </a:r>
            <a:r>
              <a:rPr kumimoji="1" lang="zh-CN" altLang="en-US" sz="1300" dirty="0"/>
              <a:t> </a:t>
            </a:r>
            <a:r>
              <a:rPr kumimoji="1" lang="en-US" altLang="zh-CN" sz="1300" dirty="0"/>
              <a:t>cases</a:t>
            </a:r>
            <a:r>
              <a:rPr kumimoji="1" lang="zh-CN" altLang="en-US" sz="1300" dirty="0"/>
              <a:t> </a:t>
            </a:r>
            <a:r>
              <a:rPr kumimoji="1" lang="en-US" altLang="zh-CN" sz="1300" dirty="0"/>
              <a:t>one</a:t>
            </a:r>
            <a:r>
              <a:rPr kumimoji="1" lang="zh-CN" altLang="en-US" sz="1300" dirty="0"/>
              <a:t> </a:t>
            </a:r>
            <a:r>
              <a:rPr kumimoji="1" lang="en-US" altLang="zh-CN" sz="1300" dirty="0"/>
              <a:t>infected</a:t>
            </a:r>
            <a:r>
              <a:rPr kumimoji="1" lang="zh-CN" altLang="en-US" sz="1300" dirty="0"/>
              <a:t> </a:t>
            </a:r>
            <a:r>
              <a:rPr kumimoji="1" lang="en-US" altLang="zh-CN" sz="1300" dirty="0"/>
              <a:t>person</a:t>
            </a:r>
            <a:r>
              <a:rPr kumimoji="1" lang="zh-CN" altLang="en-US" sz="1300" dirty="0"/>
              <a:t> </a:t>
            </a:r>
            <a:r>
              <a:rPr kumimoji="1" lang="en-US" altLang="zh-CN" sz="1300" dirty="0"/>
              <a:t>can</a:t>
            </a:r>
            <a:r>
              <a:rPr kumimoji="1" lang="zh-CN" altLang="en-US" sz="1300" dirty="0"/>
              <a:t> </a:t>
            </a:r>
            <a:r>
              <a:rPr kumimoji="1" lang="en-US" altLang="zh-CN" sz="1300" dirty="0"/>
              <a:t>generate</a:t>
            </a:r>
            <a:endParaRPr kumimoji="1" lang="zh-CN" altLang="en-US" sz="1300" dirty="0"/>
          </a:p>
        </p:txBody>
      </p:sp>
      <p:sp>
        <p:nvSpPr>
          <p:cNvPr id="22" name="文本框 21">
            <a:extLst>
              <a:ext uri="{FF2B5EF4-FFF2-40B4-BE49-F238E27FC236}">
                <a16:creationId xmlns:a16="http://schemas.microsoft.com/office/drawing/2014/main" id="{259A10F1-98C6-9149-89F5-79276B7A2EA4}"/>
              </a:ext>
            </a:extLst>
          </p:cNvPr>
          <p:cNvSpPr txBox="1"/>
          <p:nvPr/>
        </p:nvSpPr>
        <p:spPr>
          <a:xfrm>
            <a:off x="210620" y="5661061"/>
            <a:ext cx="2075380" cy="923330"/>
          </a:xfrm>
          <a:prstGeom prst="rect">
            <a:avLst/>
          </a:prstGeom>
          <a:noFill/>
        </p:spPr>
        <p:txBody>
          <a:bodyPr wrap="square" rtlCol="0">
            <a:spAutoFit/>
          </a:bodyPr>
          <a:lstStyle/>
          <a:p>
            <a:r>
              <a:rPr kumimoji="1" lang="en-US" altLang="zh-CN" dirty="0">
                <a:hlinkClick r:id="rId4"/>
              </a:rPr>
              <a:t>https://ourworldindata.org/vaccination#vaccines-save-lives</a:t>
            </a:r>
            <a:r>
              <a:rPr kumimoji="1" lang="zh-CN" altLang="en-US" dirty="0"/>
              <a:t> </a:t>
            </a:r>
          </a:p>
        </p:txBody>
      </p:sp>
    </p:spTree>
    <p:extLst>
      <p:ext uri="{BB962C8B-B14F-4D97-AF65-F5344CB8AC3E}">
        <p14:creationId xmlns:p14="http://schemas.microsoft.com/office/powerpoint/2010/main" val="373966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checkerboard(across)">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checkerboard(across)">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checkerboard(across)">
                                      <p:cBhvr>
                                        <p:cTn id="17" dur="500"/>
                                        <p:tgtEl>
                                          <p:spTgt spid="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0">
                                            <p:txEl>
                                              <p:pRg st="3" end="3"/>
                                            </p:txEl>
                                          </p:spTgt>
                                        </p:tgtEl>
                                        <p:attrNameLst>
                                          <p:attrName>style.visibility</p:attrName>
                                        </p:attrNameLst>
                                      </p:cBhvr>
                                      <p:to>
                                        <p:strVal val="visible"/>
                                      </p:to>
                                    </p:set>
                                    <p:animEffect transition="in" filter="checkerboard(across)">
                                      <p:cBhvr>
                                        <p:cTn id="22" dur="500"/>
                                        <p:tgtEl>
                                          <p:spTgt spid="2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14" grpId="0" animBg="1"/>
      <p:bldP spid="15" grpId="0" animBg="1"/>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75F30-1060-7644-B336-6397067AFF87}"/>
              </a:ext>
            </a:extLst>
          </p:cNvPr>
          <p:cNvSpPr>
            <a:spLocks noGrp="1"/>
          </p:cNvSpPr>
          <p:nvPr>
            <p:ph type="title"/>
          </p:nvPr>
        </p:nvSpPr>
        <p:spPr/>
        <p:txBody>
          <a:bodyPr>
            <a:normAutofit fontScale="90000"/>
          </a:bodyPr>
          <a:lstStyle/>
          <a:p>
            <a:r>
              <a:rPr kumimoji="1" lang="en-US" altLang="zh-CN" dirty="0"/>
              <a:t>Control</a:t>
            </a:r>
            <a:r>
              <a:rPr kumimoji="1" lang="zh-CN" altLang="en-US" dirty="0"/>
              <a:t> </a:t>
            </a:r>
            <a:r>
              <a:rPr kumimoji="1" lang="en-US" altLang="zh-CN" dirty="0"/>
              <a:t>spread</a:t>
            </a:r>
            <a:r>
              <a:rPr kumimoji="1" lang="zh-CN" altLang="en-US" dirty="0"/>
              <a:t> </a:t>
            </a:r>
            <a:r>
              <a:rPr kumimoji="1" lang="en-US" altLang="zh-CN" dirty="0"/>
              <a:t>of</a:t>
            </a:r>
            <a:r>
              <a:rPr kumimoji="1" lang="zh-CN" altLang="en-US" dirty="0"/>
              <a:t> </a:t>
            </a:r>
            <a:r>
              <a:rPr kumimoji="1" lang="en-US" altLang="zh-CN" dirty="0"/>
              <a:t>transmissible</a:t>
            </a:r>
            <a:r>
              <a:rPr kumimoji="1" lang="zh-CN" altLang="en-US" dirty="0"/>
              <a:t> </a:t>
            </a:r>
            <a:r>
              <a:rPr kumimoji="1" lang="en-US" altLang="zh-CN" dirty="0"/>
              <a:t>diseases</a:t>
            </a:r>
            <a:r>
              <a:rPr kumimoji="1" lang="zh-CN" altLang="en-US" dirty="0"/>
              <a:t> </a:t>
            </a:r>
            <a:r>
              <a:rPr kumimoji="1" lang="en-US" altLang="zh-CN" dirty="0"/>
              <a:t>–</a:t>
            </a:r>
            <a:r>
              <a:rPr kumimoji="1" lang="zh-CN" altLang="en-US" dirty="0"/>
              <a:t> </a:t>
            </a:r>
            <a:r>
              <a:rPr kumimoji="1" lang="en-US" altLang="zh-CN" dirty="0"/>
              <a:t>cut</a:t>
            </a:r>
            <a:r>
              <a:rPr kumimoji="1" lang="zh-CN" altLang="en-US" dirty="0"/>
              <a:t> </a:t>
            </a:r>
            <a:r>
              <a:rPr kumimoji="1" lang="en-US" altLang="zh-CN" dirty="0"/>
              <a:t>down</a:t>
            </a:r>
            <a:r>
              <a:rPr kumimoji="1" lang="zh-CN" altLang="en-US" dirty="0"/>
              <a:t> </a:t>
            </a:r>
            <a:r>
              <a:rPr kumimoji="1" lang="en-US" altLang="zh-CN" dirty="0"/>
              <a:t>on</a:t>
            </a:r>
            <a:r>
              <a:rPr kumimoji="1" lang="zh-CN" altLang="en-US" dirty="0"/>
              <a:t> </a:t>
            </a:r>
            <a:r>
              <a:rPr kumimoji="1" lang="en-US" altLang="zh-CN" dirty="0"/>
              <a:t>transmission</a:t>
            </a:r>
            <a:endParaRPr kumimoji="1" lang="zh-CN" altLang="en-US" dirty="0"/>
          </a:p>
        </p:txBody>
      </p:sp>
      <p:sp>
        <p:nvSpPr>
          <p:cNvPr id="3" name="内容占位符 2">
            <a:extLst>
              <a:ext uri="{FF2B5EF4-FFF2-40B4-BE49-F238E27FC236}">
                <a16:creationId xmlns:a16="http://schemas.microsoft.com/office/drawing/2014/main" id="{71B99D48-BF0B-DD47-9BB3-75EA2A44EAFD}"/>
              </a:ext>
            </a:extLst>
          </p:cNvPr>
          <p:cNvSpPr>
            <a:spLocks noGrp="1"/>
          </p:cNvSpPr>
          <p:nvPr>
            <p:ph sz="half" idx="1"/>
          </p:nvPr>
        </p:nvSpPr>
        <p:spPr/>
        <p:txBody>
          <a:bodyPr>
            <a:normAutofit fontScale="92500" lnSpcReduction="10000"/>
          </a:bodyPr>
          <a:lstStyle/>
          <a:p>
            <a:r>
              <a:rPr kumimoji="1" lang="en-US" altLang="zh-CN" dirty="0"/>
              <a:t>1)</a:t>
            </a:r>
            <a:r>
              <a:rPr kumimoji="1" lang="zh-CN" altLang="en-US" dirty="0"/>
              <a:t> </a:t>
            </a:r>
            <a:r>
              <a:rPr kumimoji="1" lang="en-US" altLang="zh-CN" dirty="0"/>
              <a:t>Sanitation</a:t>
            </a:r>
            <a:r>
              <a:rPr kumimoji="1" lang="zh-CN" altLang="en-US" dirty="0"/>
              <a:t> </a:t>
            </a:r>
            <a:r>
              <a:rPr kumimoji="1" lang="en-US" altLang="zh-CN" dirty="0"/>
              <a:t>(the</a:t>
            </a:r>
            <a:r>
              <a:rPr kumimoji="1" lang="zh-CN" altLang="en-US" dirty="0"/>
              <a:t> </a:t>
            </a:r>
            <a:r>
              <a:rPr kumimoji="1" lang="en-US" altLang="zh-CN" dirty="0"/>
              <a:t>equipment</a:t>
            </a:r>
            <a:r>
              <a:rPr kumimoji="1" lang="zh-CN" altLang="en-US" dirty="0"/>
              <a:t> </a:t>
            </a:r>
            <a:r>
              <a:rPr kumimoji="1" lang="en-US" altLang="zh-CN" dirty="0"/>
              <a:t>and</a:t>
            </a:r>
            <a:r>
              <a:rPr kumimoji="1" lang="zh-CN" altLang="en-US" dirty="0"/>
              <a:t> </a:t>
            </a:r>
            <a:r>
              <a:rPr kumimoji="1" lang="en-US" altLang="zh-CN" dirty="0"/>
              <a:t>systems</a:t>
            </a:r>
            <a:r>
              <a:rPr kumimoji="1" lang="zh-CN" altLang="en-US" dirty="0"/>
              <a:t> </a:t>
            </a:r>
            <a:r>
              <a:rPr kumimoji="1" lang="en-US" altLang="zh-CN" dirty="0"/>
              <a:t>that</a:t>
            </a:r>
            <a:r>
              <a:rPr kumimoji="1" lang="zh-CN" altLang="en-US" dirty="0"/>
              <a:t> </a:t>
            </a:r>
            <a:r>
              <a:rPr kumimoji="1" lang="en-US" altLang="zh-CN" dirty="0"/>
              <a:t>keep</a:t>
            </a:r>
            <a:r>
              <a:rPr kumimoji="1" lang="zh-CN" altLang="en-US" dirty="0"/>
              <a:t> </a:t>
            </a:r>
            <a:r>
              <a:rPr kumimoji="1" lang="en-US" altLang="zh-CN" dirty="0"/>
              <a:t>places</a:t>
            </a:r>
            <a:r>
              <a:rPr kumimoji="1" lang="zh-CN" altLang="en-US" dirty="0"/>
              <a:t> </a:t>
            </a:r>
            <a:r>
              <a:rPr kumimoji="1" lang="en-US" altLang="zh-CN" dirty="0"/>
              <a:t>clean,</a:t>
            </a:r>
            <a:r>
              <a:rPr kumimoji="1" lang="zh-CN" altLang="en-US" dirty="0"/>
              <a:t> </a:t>
            </a:r>
            <a:r>
              <a:rPr kumimoji="1" lang="en-US" altLang="zh-CN" dirty="0"/>
              <a:t>especially</a:t>
            </a:r>
            <a:r>
              <a:rPr kumimoji="1" lang="zh-CN" altLang="en-US" dirty="0"/>
              <a:t> </a:t>
            </a:r>
            <a:r>
              <a:rPr kumimoji="1" lang="en-US" altLang="zh-CN" dirty="0"/>
              <a:t>by</a:t>
            </a:r>
            <a:r>
              <a:rPr kumimoji="1" lang="zh-CN" altLang="en-US" dirty="0"/>
              <a:t> </a:t>
            </a:r>
            <a:r>
              <a:rPr kumimoji="1" lang="en-US" altLang="zh-CN" dirty="0"/>
              <a:t>removing</a:t>
            </a:r>
            <a:r>
              <a:rPr kumimoji="1" lang="zh-CN" altLang="en-US" dirty="0"/>
              <a:t> </a:t>
            </a:r>
            <a:r>
              <a:rPr kumimoji="1" lang="en-US" altLang="zh-CN" dirty="0"/>
              <a:t>human</a:t>
            </a:r>
            <a:r>
              <a:rPr kumimoji="1" lang="zh-CN" altLang="en-US" dirty="0"/>
              <a:t> </a:t>
            </a:r>
            <a:r>
              <a:rPr kumimoji="1" lang="en-US" altLang="zh-CN" dirty="0"/>
              <a:t>waste)</a:t>
            </a:r>
          </a:p>
          <a:p>
            <a:pPr indent="130175">
              <a:buFont typeface="Wingdings" pitchFamily="2" charset="2"/>
              <a:buChar char="Ø"/>
            </a:pPr>
            <a:r>
              <a:rPr kumimoji="1" lang="en-US" altLang="zh-CN" dirty="0"/>
              <a:t>A)</a:t>
            </a:r>
            <a:r>
              <a:rPr kumimoji="1" lang="zh-CN" altLang="en-US" dirty="0"/>
              <a:t> </a:t>
            </a:r>
            <a:r>
              <a:rPr kumimoji="1" lang="en-US" altLang="zh-CN" dirty="0"/>
              <a:t>Waste</a:t>
            </a:r>
            <a:r>
              <a:rPr kumimoji="1" lang="zh-CN" altLang="en-US" dirty="0"/>
              <a:t> </a:t>
            </a:r>
            <a:r>
              <a:rPr kumimoji="1" lang="en-US" altLang="zh-CN" dirty="0"/>
              <a:t>disposal</a:t>
            </a:r>
          </a:p>
          <a:p>
            <a:pPr indent="130175">
              <a:buFont typeface="Wingdings" pitchFamily="2" charset="2"/>
              <a:buChar char="Ø"/>
            </a:pPr>
            <a:r>
              <a:rPr kumimoji="1" lang="en-US" altLang="zh-CN" dirty="0"/>
              <a:t>B)</a:t>
            </a:r>
            <a:r>
              <a:rPr kumimoji="1" lang="zh-CN" altLang="en-US" dirty="0"/>
              <a:t> </a:t>
            </a:r>
            <a:r>
              <a:rPr kumimoji="1" lang="en-US" altLang="zh-CN" dirty="0"/>
              <a:t>Sewage</a:t>
            </a:r>
            <a:r>
              <a:rPr kumimoji="1" lang="zh-CN" altLang="en-US" dirty="0"/>
              <a:t> </a:t>
            </a:r>
            <a:r>
              <a:rPr kumimoji="1" lang="en-US" altLang="zh-CN" dirty="0"/>
              <a:t>treatment</a:t>
            </a:r>
          </a:p>
          <a:p>
            <a:pPr indent="46038">
              <a:buFont typeface="Wingdings" pitchFamily="2" charset="2"/>
              <a:buChar char="Ø"/>
            </a:pPr>
            <a:r>
              <a:rPr kumimoji="1" lang="en-US" altLang="zh-CN" dirty="0"/>
              <a:t>C)</a:t>
            </a:r>
            <a:r>
              <a:rPr kumimoji="1" lang="zh-CN" altLang="en-US" dirty="0"/>
              <a:t> </a:t>
            </a:r>
            <a:r>
              <a:rPr kumimoji="1" lang="en-US" altLang="zh-CN" dirty="0"/>
              <a:t>By</a:t>
            </a:r>
            <a:r>
              <a:rPr kumimoji="1" lang="zh-CN" altLang="en-US" dirty="0"/>
              <a:t> </a:t>
            </a:r>
            <a:r>
              <a:rPr kumimoji="1" lang="en-US" altLang="zh-CN" dirty="0"/>
              <a:t>using</a:t>
            </a:r>
            <a:r>
              <a:rPr kumimoji="1" lang="zh-CN" altLang="en-US" dirty="0"/>
              <a:t> </a:t>
            </a:r>
            <a:r>
              <a:rPr kumimoji="1" lang="en-US" altLang="zh-CN" dirty="0"/>
              <a:t>disinfectant</a:t>
            </a:r>
            <a:r>
              <a:rPr kumimoji="1" lang="zh-CN" altLang="en-US" dirty="0"/>
              <a:t> </a:t>
            </a:r>
            <a:r>
              <a:rPr kumimoji="1" lang="en-US" altLang="zh-CN" dirty="0"/>
              <a:t>such</a:t>
            </a:r>
            <a:r>
              <a:rPr kumimoji="1" lang="zh-CN" altLang="en-US" dirty="0"/>
              <a:t> </a:t>
            </a:r>
            <a:r>
              <a:rPr kumimoji="1" lang="en-US" altLang="zh-CN" dirty="0"/>
              <a:t>as</a:t>
            </a:r>
            <a:r>
              <a:rPr kumimoji="1" lang="zh-CN" altLang="en-US" dirty="0"/>
              <a:t> </a:t>
            </a:r>
            <a:r>
              <a:rPr kumimoji="1" lang="en-US" altLang="zh-CN" dirty="0"/>
              <a:t>75%</a:t>
            </a:r>
            <a:r>
              <a:rPr kumimoji="1" lang="zh-CN" altLang="en-US" dirty="0"/>
              <a:t> </a:t>
            </a:r>
            <a:r>
              <a:rPr kumimoji="1" lang="en-US" altLang="zh-CN" dirty="0"/>
              <a:t>alcohol</a:t>
            </a:r>
            <a:r>
              <a:rPr kumimoji="1" lang="zh-CN" altLang="en-US" dirty="0"/>
              <a:t> </a:t>
            </a:r>
            <a:r>
              <a:rPr kumimoji="1" lang="en-US" altLang="zh-CN" dirty="0"/>
              <a:t>and</a:t>
            </a:r>
            <a:r>
              <a:rPr kumimoji="1" lang="zh-CN" altLang="en-US" dirty="0"/>
              <a:t> </a:t>
            </a:r>
            <a:r>
              <a:rPr kumimoji="1" lang="en-US" altLang="zh-CN" dirty="0"/>
              <a:t>chlorine</a:t>
            </a:r>
            <a:r>
              <a:rPr kumimoji="1" lang="zh-CN" altLang="en-US" dirty="0"/>
              <a:t> </a:t>
            </a:r>
            <a:r>
              <a:rPr kumimoji="1" lang="en-US" altLang="zh-CN" dirty="0"/>
              <a:t>disinfectant,</a:t>
            </a:r>
            <a:r>
              <a:rPr kumimoji="1" lang="zh-CN" altLang="en-US" dirty="0"/>
              <a:t> </a:t>
            </a:r>
            <a:r>
              <a:rPr lang="en-US" altLang="zh-CN" dirty="0"/>
              <a:t>alcohol-based hand sanitizer</a:t>
            </a:r>
            <a:endParaRPr kumimoji="1" lang="zh-CN" altLang="en-US" dirty="0"/>
          </a:p>
        </p:txBody>
      </p:sp>
      <p:sp>
        <p:nvSpPr>
          <p:cNvPr id="4" name="内容占位符 3">
            <a:extLst>
              <a:ext uri="{FF2B5EF4-FFF2-40B4-BE49-F238E27FC236}">
                <a16:creationId xmlns:a16="http://schemas.microsoft.com/office/drawing/2014/main" id="{BA7119F8-BF3C-9E43-953B-08B1AF38A9ED}"/>
              </a:ext>
            </a:extLst>
          </p:cNvPr>
          <p:cNvSpPr>
            <a:spLocks noGrp="1"/>
          </p:cNvSpPr>
          <p:nvPr>
            <p:ph sz="half" idx="2"/>
          </p:nvPr>
        </p:nvSpPr>
        <p:spPr/>
        <p:txBody>
          <a:bodyPr>
            <a:normAutofit fontScale="92500" lnSpcReduction="10000"/>
          </a:bodyPr>
          <a:lstStyle/>
          <a:p>
            <a:r>
              <a:rPr kumimoji="1" lang="en-US" altLang="zh-CN" dirty="0"/>
              <a:t>2)</a:t>
            </a:r>
            <a:r>
              <a:rPr kumimoji="1" lang="zh-CN" altLang="en-US" dirty="0"/>
              <a:t> </a:t>
            </a:r>
            <a:r>
              <a:rPr kumimoji="1" lang="en-US" altLang="zh-CN" dirty="0"/>
              <a:t>Hygiene</a:t>
            </a:r>
            <a:r>
              <a:rPr kumimoji="1" lang="zh-CN" altLang="en-US" dirty="0"/>
              <a:t> </a:t>
            </a:r>
            <a:r>
              <a:rPr kumimoji="1" lang="en-US" altLang="zh-CN" dirty="0"/>
              <a:t>(the</a:t>
            </a:r>
            <a:r>
              <a:rPr kumimoji="1" lang="zh-CN" altLang="en-US" dirty="0"/>
              <a:t> </a:t>
            </a:r>
            <a:r>
              <a:rPr kumimoji="1" lang="en-US" altLang="zh-CN" dirty="0"/>
              <a:t>practice</a:t>
            </a:r>
            <a:r>
              <a:rPr kumimoji="1" lang="zh-CN" altLang="en-US" dirty="0"/>
              <a:t> </a:t>
            </a:r>
            <a:r>
              <a:rPr kumimoji="1" lang="en-US" altLang="zh-CN" dirty="0"/>
              <a:t>of</a:t>
            </a:r>
            <a:r>
              <a:rPr kumimoji="1" lang="zh-CN" altLang="en-US" dirty="0"/>
              <a:t> </a:t>
            </a:r>
            <a:r>
              <a:rPr kumimoji="1" lang="en-US" altLang="zh-CN" dirty="0"/>
              <a:t>keeping</a:t>
            </a:r>
            <a:r>
              <a:rPr kumimoji="1" lang="zh-CN" altLang="en-US" dirty="0"/>
              <a:t> </a:t>
            </a:r>
            <a:r>
              <a:rPr kumimoji="1" lang="en-US" altLang="zh-CN" dirty="0"/>
              <a:t>yourself</a:t>
            </a:r>
            <a:r>
              <a:rPr kumimoji="1" lang="zh-CN" altLang="en-US" dirty="0"/>
              <a:t> </a:t>
            </a:r>
            <a:r>
              <a:rPr kumimoji="1" lang="en-US" altLang="zh-CN" dirty="0"/>
              <a:t>and</a:t>
            </a:r>
            <a:r>
              <a:rPr kumimoji="1" lang="zh-CN" altLang="en-US" dirty="0"/>
              <a:t> </a:t>
            </a:r>
            <a:r>
              <a:rPr kumimoji="1" lang="en-US" altLang="zh-CN" dirty="0"/>
              <a:t>your</a:t>
            </a:r>
            <a:r>
              <a:rPr kumimoji="1" lang="zh-CN" altLang="en-US" dirty="0"/>
              <a:t> </a:t>
            </a:r>
            <a:r>
              <a:rPr kumimoji="1" lang="en-US" altLang="zh-CN" dirty="0"/>
              <a:t>living</a:t>
            </a:r>
            <a:r>
              <a:rPr kumimoji="1" lang="zh-CN" altLang="en-US" dirty="0"/>
              <a:t> </a:t>
            </a:r>
            <a:r>
              <a:rPr kumimoji="1" lang="en-US" altLang="zh-CN" dirty="0"/>
              <a:t>and</a:t>
            </a:r>
            <a:r>
              <a:rPr kumimoji="1" lang="zh-CN" altLang="en-US" dirty="0"/>
              <a:t> </a:t>
            </a:r>
            <a:r>
              <a:rPr kumimoji="1" lang="en-US" altLang="zh-CN" dirty="0"/>
              <a:t>working</a:t>
            </a:r>
            <a:r>
              <a:rPr kumimoji="1" lang="zh-CN" altLang="en-US" dirty="0"/>
              <a:t> </a:t>
            </a:r>
            <a:r>
              <a:rPr kumimoji="1" lang="en-US" altLang="zh-CN" dirty="0"/>
              <a:t>areas</a:t>
            </a:r>
            <a:r>
              <a:rPr kumimoji="1" lang="zh-CN" altLang="en-US" dirty="0"/>
              <a:t> </a:t>
            </a:r>
            <a:r>
              <a:rPr kumimoji="1" lang="en-US" altLang="zh-CN" dirty="0"/>
              <a:t>clean</a:t>
            </a:r>
            <a:r>
              <a:rPr kumimoji="1" lang="zh-CN" altLang="en-US" dirty="0"/>
              <a:t> </a:t>
            </a:r>
            <a:r>
              <a:rPr kumimoji="1" lang="en-US" altLang="zh-CN" dirty="0"/>
              <a:t>in</a:t>
            </a:r>
            <a:r>
              <a:rPr kumimoji="1" lang="zh-CN" altLang="en-US" dirty="0"/>
              <a:t> </a:t>
            </a:r>
            <a:r>
              <a:rPr kumimoji="1" lang="en-US" altLang="zh-CN" dirty="0"/>
              <a:t>order</a:t>
            </a:r>
            <a:r>
              <a:rPr kumimoji="1" lang="zh-CN" altLang="en-US" dirty="0"/>
              <a:t> </a:t>
            </a:r>
            <a:r>
              <a:rPr kumimoji="1" lang="en-US" altLang="zh-CN" dirty="0"/>
              <a:t>to</a:t>
            </a:r>
            <a:r>
              <a:rPr kumimoji="1" lang="zh-CN" altLang="en-US" dirty="0"/>
              <a:t> </a:t>
            </a:r>
            <a:r>
              <a:rPr kumimoji="1" lang="en-US" altLang="zh-CN" dirty="0"/>
              <a:t>prevent</a:t>
            </a:r>
            <a:r>
              <a:rPr kumimoji="1" lang="zh-CN" altLang="en-US" dirty="0"/>
              <a:t> </a:t>
            </a:r>
            <a:r>
              <a:rPr kumimoji="1" lang="en-US" altLang="zh-CN" dirty="0"/>
              <a:t>illness</a:t>
            </a:r>
            <a:r>
              <a:rPr kumimoji="1" lang="zh-CN" altLang="en-US" dirty="0"/>
              <a:t> </a:t>
            </a:r>
            <a:r>
              <a:rPr kumimoji="1" lang="en-US" altLang="zh-CN" dirty="0"/>
              <a:t>and</a:t>
            </a:r>
            <a:r>
              <a:rPr kumimoji="1" lang="zh-CN" altLang="en-US" dirty="0"/>
              <a:t> </a:t>
            </a:r>
            <a:r>
              <a:rPr kumimoji="1" lang="en-US" altLang="zh-CN" dirty="0"/>
              <a:t>disease)</a:t>
            </a:r>
          </a:p>
          <a:p>
            <a:pPr marL="581025" indent="-352425">
              <a:buFont typeface="Wingdings" pitchFamily="2" charset="2"/>
              <a:buChar char="Ø"/>
            </a:pPr>
            <a:r>
              <a:rPr kumimoji="1" lang="en-US" altLang="zh-CN" dirty="0"/>
              <a:t>A)</a:t>
            </a:r>
            <a:r>
              <a:rPr kumimoji="1" lang="zh-CN" altLang="en-US" dirty="0"/>
              <a:t> </a:t>
            </a:r>
            <a:r>
              <a:rPr kumimoji="1" lang="en-US" altLang="zh-CN" dirty="0"/>
              <a:t>Personal</a:t>
            </a:r>
            <a:r>
              <a:rPr kumimoji="1" lang="zh-CN" altLang="en-US" dirty="0"/>
              <a:t> </a:t>
            </a:r>
            <a:r>
              <a:rPr kumimoji="1" lang="en-US" altLang="zh-CN" dirty="0"/>
              <a:t>hygiene</a:t>
            </a:r>
          </a:p>
          <a:p>
            <a:pPr marL="581025" indent="-352425">
              <a:buFont typeface="Wingdings" pitchFamily="2" charset="2"/>
              <a:buChar char="Ø"/>
            </a:pPr>
            <a:r>
              <a:rPr kumimoji="1" lang="en-US" altLang="zh-CN" dirty="0"/>
              <a:t>B)</a:t>
            </a:r>
            <a:r>
              <a:rPr kumimoji="1" lang="zh-CN" altLang="en-US" dirty="0"/>
              <a:t> </a:t>
            </a:r>
            <a:r>
              <a:rPr kumimoji="1" lang="en-US" altLang="zh-CN" dirty="0"/>
              <a:t>Food</a:t>
            </a:r>
            <a:r>
              <a:rPr kumimoji="1" lang="zh-CN" altLang="en-US" dirty="0"/>
              <a:t> </a:t>
            </a:r>
            <a:r>
              <a:rPr kumimoji="1" lang="en-US" altLang="zh-CN" dirty="0"/>
              <a:t>hygiene</a:t>
            </a:r>
          </a:p>
          <a:p>
            <a:r>
              <a:rPr kumimoji="1" lang="en-US" altLang="zh-CN" dirty="0"/>
              <a:t>3)</a:t>
            </a:r>
            <a:r>
              <a:rPr kumimoji="1" lang="zh-CN" altLang="en-US" dirty="0"/>
              <a:t> </a:t>
            </a:r>
            <a:r>
              <a:rPr kumimoji="1" lang="en-US" altLang="zh-CN" dirty="0"/>
              <a:t>Vaccination</a:t>
            </a:r>
          </a:p>
        </p:txBody>
      </p:sp>
      <p:pic>
        <p:nvPicPr>
          <p:cNvPr id="5" name="Picture 2" descr="C:\Users\Administrator\Desktop\未标题-1_画板 1.png">
            <a:extLst>
              <a:ext uri="{FF2B5EF4-FFF2-40B4-BE49-F238E27FC236}">
                <a16:creationId xmlns:a16="http://schemas.microsoft.com/office/drawing/2014/main" id="{ED02D2C1-3D3D-D248-9FDA-7B5D044CF5DA}"/>
              </a:ext>
            </a:extLst>
          </p:cNvPr>
          <p:cNvPicPr>
            <a:picLocks noChangeAspect="1" noChangeArrowheads="1"/>
          </p:cNvPicPr>
          <p:nvPr/>
        </p:nvPicPr>
        <p:blipFill>
          <a:blip r:embed="rId2" cstate="print"/>
          <a:srcRect/>
          <a:stretch>
            <a:fillRect/>
          </a:stretch>
        </p:blipFill>
        <p:spPr bwMode="auto">
          <a:xfrm>
            <a:off x="0" y="5971112"/>
            <a:ext cx="2950658" cy="886888"/>
          </a:xfrm>
          <a:prstGeom prst="rect">
            <a:avLst/>
          </a:prstGeom>
          <a:noFill/>
        </p:spPr>
      </p:pic>
      <p:pic>
        <p:nvPicPr>
          <p:cNvPr id="7" name="图片 6">
            <a:extLst>
              <a:ext uri="{FF2B5EF4-FFF2-40B4-BE49-F238E27FC236}">
                <a16:creationId xmlns:a16="http://schemas.microsoft.com/office/drawing/2014/main" id="{4B075FF6-7A5B-6B47-9745-AE1D5D203A39}"/>
              </a:ext>
            </a:extLst>
          </p:cNvPr>
          <p:cNvPicPr>
            <a:picLocks noChangeAspect="1"/>
          </p:cNvPicPr>
          <p:nvPr/>
        </p:nvPicPr>
        <p:blipFill>
          <a:blip r:embed="rId3"/>
          <a:stretch>
            <a:fillRect/>
          </a:stretch>
        </p:blipFill>
        <p:spPr>
          <a:xfrm>
            <a:off x="6515100" y="5181600"/>
            <a:ext cx="2628900" cy="1676400"/>
          </a:xfrm>
          <a:prstGeom prst="rect">
            <a:avLst/>
          </a:prstGeom>
        </p:spPr>
      </p:pic>
    </p:spTree>
    <p:extLst>
      <p:ext uri="{BB962C8B-B14F-4D97-AF65-F5344CB8AC3E}">
        <p14:creationId xmlns:p14="http://schemas.microsoft.com/office/powerpoint/2010/main" val="52335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circle(in)">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4">
                                            <p:txEl>
                                              <p:pRg st="1" end="1"/>
                                            </p:txEl>
                                          </p:spTgt>
                                        </p:tgtEl>
                                        <p:attrNameLst>
                                          <p:attrName>style.visibility</p:attrName>
                                        </p:attrNameLst>
                                      </p:cBhvr>
                                      <p:to>
                                        <p:strVal val="visible"/>
                                      </p:to>
                                    </p:set>
                                    <p:animEffect transition="in" filter="circle(in)">
                                      <p:cBhvr>
                                        <p:cTn id="32" dur="500"/>
                                        <p:tgtEl>
                                          <p:spTgt spid="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Effect transition="in" filter="circle(in)">
                                      <p:cBhvr>
                                        <p:cTn id="37" dur="500"/>
                                        <p:tgtEl>
                                          <p:spTgt spid="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4">
                                            <p:txEl>
                                              <p:pRg st="3" end="3"/>
                                            </p:txEl>
                                          </p:spTgt>
                                        </p:tgtEl>
                                        <p:attrNameLst>
                                          <p:attrName>style.visibility</p:attrName>
                                        </p:attrNameLst>
                                      </p:cBhvr>
                                      <p:to>
                                        <p:strVal val="visible"/>
                                      </p:to>
                                    </p:set>
                                    <p:animEffect transition="in" filter="circle(in)">
                                      <p:cBhvr>
                                        <p:cTn id="42" dur="500"/>
                                        <p:tgtEl>
                                          <p:spTgt spid="4">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dissolv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C9B074-578B-0E4C-B10D-E222255F5B5B}"/>
              </a:ext>
            </a:extLst>
          </p:cNvPr>
          <p:cNvSpPr>
            <a:spLocks noGrp="1"/>
          </p:cNvSpPr>
          <p:nvPr>
            <p:ph type="title"/>
          </p:nvPr>
        </p:nvSpPr>
        <p:spPr/>
        <p:txBody>
          <a:bodyPr/>
          <a:lstStyle/>
          <a:p>
            <a:r>
              <a:rPr kumimoji="1" lang="en-US" altLang="zh-CN" dirty="0"/>
              <a:t>Content</a:t>
            </a:r>
            <a:endParaRPr kumimoji="1" lang="zh-CN" altLang="en-US" dirty="0"/>
          </a:p>
        </p:txBody>
      </p:sp>
      <p:sp>
        <p:nvSpPr>
          <p:cNvPr id="3" name="内容占位符 2">
            <a:extLst>
              <a:ext uri="{FF2B5EF4-FFF2-40B4-BE49-F238E27FC236}">
                <a16:creationId xmlns:a16="http://schemas.microsoft.com/office/drawing/2014/main" id="{D8B4DD31-EDBE-D74F-A748-D49CE51DB851}"/>
              </a:ext>
            </a:extLst>
          </p:cNvPr>
          <p:cNvSpPr>
            <a:spLocks noGrp="1"/>
          </p:cNvSpPr>
          <p:nvPr>
            <p:ph idx="1"/>
          </p:nvPr>
        </p:nvSpPr>
        <p:spPr/>
        <p:txBody>
          <a:bodyPr>
            <a:normAutofit lnSpcReduction="10000"/>
          </a:bodyPr>
          <a:lstStyle/>
          <a:p>
            <a:r>
              <a:rPr kumimoji="1" lang="en-US" altLang="zh-CN" dirty="0"/>
              <a:t>Pathogens</a:t>
            </a:r>
            <a:r>
              <a:rPr kumimoji="1" lang="zh-CN" altLang="en-US" dirty="0"/>
              <a:t> </a:t>
            </a:r>
            <a:r>
              <a:rPr kumimoji="1" lang="en-US" altLang="zh-CN" dirty="0"/>
              <a:t>&amp;</a:t>
            </a:r>
            <a:r>
              <a:rPr kumimoji="1" lang="zh-CN" altLang="en-US" dirty="0"/>
              <a:t> </a:t>
            </a:r>
            <a:r>
              <a:rPr kumimoji="1" lang="en-US" altLang="zh-CN" dirty="0"/>
              <a:t>transmissible</a:t>
            </a:r>
            <a:r>
              <a:rPr kumimoji="1" lang="zh-CN" altLang="en-US" dirty="0"/>
              <a:t> </a:t>
            </a:r>
            <a:r>
              <a:rPr kumimoji="1" lang="en-US" altLang="zh-CN" dirty="0"/>
              <a:t>diseases</a:t>
            </a:r>
          </a:p>
          <a:p>
            <a:r>
              <a:rPr kumimoji="1" lang="en-US" altLang="zh-CN" dirty="0"/>
              <a:t>Ways</a:t>
            </a:r>
            <a:r>
              <a:rPr kumimoji="1" lang="zh-CN" altLang="en-US" dirty="0"/>
              <a:t> </a:t>
            </a:r>
            <a:r>
              <a:rPr kumimoji="1" lang="en-US" altLang="zh-CN" dirty="0"/>
              <a:t>of</a:t>
            </a:r>
            <a:r>
              <a:rPr kumimoji="1" lang="zh-CN" altLang="en-US" dirty="0"/>
              <a:t> </a:t>
            </a:r>
            <a:r>
              <a:rPr kumimoji="1" lang="en-US" altLang="zh-CN" dirty="0"/>
              <a:t>transmission</a:t>
            </a:r>
          </a:p>
          <a:p>
            <a:r>
              <a:rPr kumimoji="1" lang="en-US" altLang="zh-CN" dirty="0"/>
              <a:t>Body</a:t>
            </a:r>
            <a:r>
              <a:rPr kumimoji="1" lang="zh-CN" altLang="en-US" dirty="0"/>
              <a:t> </a:t>
            </a:r>
            <a:r>
              <a:rPr kumimoji="1" lang="en-US" altLang="zh-CN" dirty="0"/>
              <a:t>defences</a:t>
            </a:r>
          </a:p>
          <a:p>
            <a:pPr marL="496888" indent="-42863">
              <a:buFont typeface="Wingdings" pitchFamily="2" charset="2"/>
              <a:buChar char="Ø"/>
            </a:pPr>
            <a:r>
              <a:rPr kumimoji="1" lang="en-US" altLang="zh-CN" dirty="0"/>
              <a:t>First</a:t>
            </a:r>
            <a:r>
              <a:rPr kumimoji="1" lang="zh-CN" altLang="en-US" dirty="0"/>
              <a:t> </a:t>
            </a:r>
            <a:r>
              <a:rPr kumimoji="1" lang="en-US" altLang="zh-CN" dirty="0"/>
              <a:t>&amp;</a:t>
            </a:r>
            <a:r>
              <a:rPr kumimoji="1" lang="zh-CN" altLang="en-US" dirty="0"/>
              <a:t> </a:t>
            </a:r>
            <a:r>
              <a:rPr kumimoji="1" lang="en-US" altLang="zh-CN" dirty="0"/>
              <a:t>second</a:t>
            </a:r>
            <a:r>
              <a:rPr kumimoji="1" lang="zh-CN" altLang="en-US" dirty="0"/>
              <a:t> </a:t>
            </a:r>
            <a:r>
              <a:rPr kumimoji="1" lang="en-US" altLang="zh-CN" dirty="0"/>
              <a:t>infection</a:t>
            </a:r>
          </a:p>
          <a:p>
            <a:pPr marL="496888" indent="-42863">
              <a:buFont typeface="Wingdings" pitchFamily="2" charset="2"/>
              <a:buChar char="Ø"/>
            </a:pPr>
            <a:r>
              <a:rPr kumimoji="1" lang="en-US" altLang="zh-CN" dirty="0"/>
              <a:t>How</a:t>
            </a:r>
            <a:r>
              <a:rPr kumimoji="1" lang="zh-CN" altLang="en-US" dirty="0"/>
              <a:t> </a:t>
            </a:r>
            <a:r>
              <a:rPr kumimoji="1" lang="en-US" altLang="zh-CN" dirty="0"/>
              <a:t>do</a:t>
            </a:r>
            <a:r>
              <a:rPr kumimoji="1" lang="zh-CN" altLang="en-US" dirty="0"/>
              <a:t> </a:t>
            </a:r>
            <a:r>
              <a:rPr kumimoji="1" lang="en-US" altLang="zh-CN" dirty="0"/>
              <a:t>antibodies</a:t>
            </a:r>
            <a:r>
              <a:rPr kumimoji="1" lang="zh-CN" altLang="en-US" dirty="0"/>
              <a:t> </a:t>
            </a:r>
            <a:r>
              <a:rPr kumimoji="1" lang="en-US" altLang="zh-CN" dirty="0"/>
              <a:t>work</a:t>
            </a:r>
          </a:p>
          <a:p>
            <a:r>
              <a:rPr kumimoji="1" lang="en-US" altLang="zh-CN" dirty="0"/>
              <a:t>Active</a:t>
            </a:r>
            <a:r>
              <a:rPr kumimoji="1" lang="zh-CN" altLang="en-US" dirty="0"/>
              <a:t> </a:t>
            </a:r>
            <a:r>
              <a:rPr kumimoji="1" lang="en-US" altLang="zh-CN" dirty="0"/>
              <a:t>&amp;</a:t>
            </a:r>
            <a:r>
              <a:rPr kumimoji="1" lang="zh-CN" altLang="en-US" dirty="0"/>
              <a:t> </a:t>
            </a:r>
            <a:r>
              <a:rPr kumimoji="1" lang="en-US" altLang="zh-CN" dirty="0"/>
              <a:t>Passive</a:t>
            </a:r>
            <a:r>
              <a:rPr kumimoji="1" lang="zh-CN" altLang="en-US" dirty="0"/>
              <a:t> </a:t>
            </a:r>
            <a:r>
              <a:rPr kumimoji="1" lang="en-US" altLang="zh-CN" dirty="0"/>
              <a:t>immunity</a:t>
            </a:r>
          </a:p>
          <a:p>
            <a:r>
              <a:rPr kumimoji="1" lang="en-US" altLang="zh-CN" dirty="0"/>
              <a:t>Vaccination</a:t>
            </a:r>
          </a:p>
          <a:p>
            <a:pPr marL="496888" indent="306388">
              <a:buFont typeface="Wingdings" pitchFamily="2" charset="2"/>
              <a:buChar char="Ø"/>
            </a:pPr>
            <a:r>
              <a:rPr kumimoji="1" lang="en-US" altLang="zh-CN" dirty="0"/>
              <a:t>Control</a:t>
            </a:r>
            <a:r>
              <a:rPr kumimoji="1" lang="zh-CN" altLang="en-US" dirty="0"/>
              <a:t> </a:t>
            </a:r>
            <a:r>
              <a:rPr kumimoji="1" lang="en-US" altLang="zh-CN" dirty="0"/>
              <a:t>spread</a:t>
            </a:r>
            <a:r>
              <a:rPr kumimoji="1" lang="zh-CN" altLang="en-US" dirty="0"/>
              <a:t> </a:t>
            </a:r>
            <a:r>
              <a:rPr kumimoji="1" lang="en-US" altLang="zh-CN" dirty="0"/>
              <a:t>of</a:t>
            </a:r>
            <a:r>
              <a:rPr kumimoji="1" lang="zh-CN" altLang="en-US" dirty="0"/>
              <a:t> </a:t>
            </a:r>
            <a:r>
              <a:rPr kumimoji="1" lang="en-US" altLang="zh-CN" dirty="0"/>
              <a:t>transmissible</a:t>
            </a:r>
            <a:r>
              <a:rPr kumimoji="1" lang="zh-CN" altLang="en-US" dirty="0"/>
              <a:t> </a:t>
            </a:r>
            <a:r>
              <a:rPr kumimoji="1" lang="en-US" altLang="zh-CN" dirty="0"/>
              <a:t>diseases</a:t>
            </a:r>
          </a:p>
          <a:p>
            <a:r>
              <a:rPr kumimoji="1" lang="en-US" altLang="zh-CN" dirty="0"/>
              <a:t>Auto-immune</a:t>
            </a:r>
            <a:r>
              <a:rPr kumimoji="1" lang="zh-CN" altLang="en-US" dirty="0"/>
              <a:t> </a:t>
            </a:r>
            <a:r>
              <a:rPr kumimoji="1" lang="en-US" altLang="zh-CN" dirty="0"/>
              <a:t>disease</a:t>
            </a:r>
            <a:r>
              <a:rPr kumimoji="1" lang="zh-CN" altLang="en-US" dirty="0"/>
              <a:t> </a:t>
            </a:r>
            <a:r>
              <a:rPr kumimoji="1" lang="en-US" altLang="zh-CN" dirty="0"/>
              <a:t>-</a:t>
            </a:r>
            <a:r>
              <a:rPr kumimoji="1" lang="zh-CN" altLang="en-US" dirty="0"/>
              <a:t> </a:t>
            </a:r>
            <a:r>
              <a:rPr kumimoji="1" lang="en-US" altLang="zh-CN" dirty="0"/>
              <a:t>Type</a:t>
            </a:r>
            <a:r>
              <a:rPr kumimoji="1" lang="zh-CN" altLang="en-US" dirty="0"/>
              <a:t> </a:t>
            </a:r>
            <a:r>
              <a:rPr kumimoji="1" lang="en-US" altLang="zh-CN" dirty="0"/>
              <a:t>I</a:t>
            </a:r>
            <a:r>
              <a:rPr kumimoji="1" lang="zh-CN" altLang="en-US" dirty="0"/>
              <a:t> </a:t>
            </a:r>
            <a:r>
              <a:rPr kumimoji="1" lang="en-US" altLang="zh-CN" dirty="0"/>
              <a:t>diabetes</a:t>
            </a:r>
            <a:endParaRPr kumimoji="1" lang="zh-CN" altLang="en-US" dirty="0"/>
          </a:p>
        </p:txBody>
      </p:sp>
    </p:spTree>
    <p:extLst>
      <p:ext uri="{BB962C8B-B14F-4D97-AF65-F5344CB8AC3E}">
        <p14:creationId xmlns:p14="http://schemas.microsoft.com/office/powerpoint/2010/main" val="2392011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75F30-1060-7644-B336-6397067AFF87}"/>
              </a:ext>
            </a:extLst>
          </p:cNvPr>
          <p:cNvSpPr>
            <a:spLocks noGrp="1"/>
          </p:cNvSpPr>
          <p:nvPr>
            <p:ph type="title"/>
          </p:nvPr>
        </p:nvSpPr>
        <p:spPr/>
        <p:txBody>
          <a:bodyPr>
            <a:normAutofit/>
          </a:bodyPr>
          <a:lstStyle/>
          <a:p>
            <a:r>
              <a:rPr kumimoji="1" lang="en-US" altLang="zh-CN" dirty="0"/>
              <a:t>Auto-immune</a:t>
            </a:r>
            <a:r>
              <a:rPr kumimoji="1" lang="zh-CN" altLang="en-US" dirty="0"/>
              <a:t> </a:t>
            </a:r>
            <a:r>
              <a:rPr kumimoji="1" lang="en-US" altLang="zh-CN" dirty="0"/>
              <a:t>disease</a:t>
            </a:r>
            <a:r>
              <a:rPr kumimoji="1" lang="zh-CN" altLang="en-US" dirty="0"/>
              <a:t> </a:t>
            </a:r>
            <a:r>
              <a:rPr kumimoji="1" lang="en-US" altLang="zh-CN" dirty="0"/>
              <a:t>-</a:t>
            </a:r>
            <a:r>
              <a:rPr kumimoji="1" lang="zh-CN" altLang="en-US" dirty="0"/>
              <a:t> </a:t>
            </a:r>
            <a:r>
              <a:rPr kumimoji="1" lang="en-US" altLang="zh-CN" dirty="0"/>
              <a:t>Type</a:t>
            </a:r>
            <a:r>
              <a:rPr kumimoji="1" lang="zh-CN" altLang="en-US" dirty="0"/>
              <a:t> </a:t>
            </a:r>
            <a:r>
              <a:rPr kumimoji="1" lang="en-US" altLang="zh-CN" dirty="0"/>
              <a:t>I</a:t>
            </a:r>
            <a:r>
              <a:rPr kumimoji="1" lang="zh-CN" altLang="en-US" dirty="0"/>
              <a:t> </a:t>
            </a:r>
            <a:r>
              <a:rPr kumimoji="1" lang="en-US" altLang="zh-CN" dirty="0"/>
              <a:t>diabetes</a:t>
            </a:r>
            <a:endParaRPr kumimoji="1" lang="zh-CN" altLang="en-US" dirty="0"/>
          </a:p>
        </p:txBody>
      </p:sp>
      <p:pic>
        <p:nvPicPr>
          <p:cNvPr id="13" name="图片占位符 12">
            <a:extLst>
              <a:ext uri="{FF2B5EF4-FFF2-40B4-BE49-F238E27FC236}">
                <a16:creationId xmlns:a16="http://schemas.microsoft.com/office/drawing/2014/main" id="{BC4F9225-6E73-D64F-A453-E326C2A07511}"/>
              </a:ext>
            </a:extLst>
          </p:cNvPr>
          <p:cNvPicPr>
            <a:picLocks noGrp="1" noChangeAspect="1"/>
          </p:cNvPicPr>
          <p:nvPr>
            <p:ph type="pic" idx="1"/>
          </p:nvPr>
        </p:nvPicPr>
        <p:blipFill>
          <a:blip r:embed="rId2"/>
          <a:srcRect l="9830" r="9830"/>
          <a:stretch>
            <a:fillRect/>
          </a:stretch>
        </p:blipFill>
        <p:spPr>
          <a:xfrm>
            <a:off x="4295442" y="3144418"/>
            <a:ext cx="3527298" cy="3713582"/>
          </a:xfrm>
        </p:spPr>
      </p:pic>
      <p:sp>
        <p:nvSpPr>
          <p:cNvPr id="4" name="文本占位符 3">
            <a:extLst>
              <a:ext uri="{FF2B5EF4-FFF2-40B4-BE49-F238E27FC236}">
                <a16:creationId xmlns:a16="http://schemas.microsoft.com/office/drawing/2014/main" id="{1BDA9F55-54C0-D14E-95FA-BEB38DD11E7E}"/>
              </a:ext>
            </a:extLst>
          </p:cNvPr>
          <p:cNvSpPr>
            <a:spLocks noGrp="1"/>
          </p:cNvSpPr>
          <p:nvPr>
            <p:ph sz="half" idx="4294967295"/>
          </p:nvPr>
        </p:nvSpPr>
        <p:spPr>
          <a:xfrm>
            <a:off x="426704" y="2378494"/>
            <a:ext cx="3868738" cy="4200982"/>
          </a:xfrm>
        </p:spPr>
        <p:txBody>
          <a:bodyPr>
            <a:normAutofit fontScale="70000" lnSpcReduction="20000"/>
          </a:bodyPr>
          <a:lstStyle/>
          <a:p>
            <a:pPr marL="0" indent="0">
              <a:buNone/>
            </a:pPr>
            <a:r>
              <a:rPr kumimoji="1" lang="en-US" altLang="zh-CN" dirty="0"/>
              <a:t>-</a:t>
            </a:r>
            <a:r>
              <a:rPr kumimoji="1" lang="zh-CN" altLang="en-US" dirty="0"/>
              <a:t> </a:t>
            </a:r>
            <a:r>
              <a:rPr kumimoji="1" lang="en-US" altLang="zh-CN" dirty="0"/>
              <a:t>Affect</a:t>
            </a:r>
            <a:r>
              <a:rPr kumimoji="1" lang="zh-CN" altLang="en-US" dirty="0"/>
              <a:t> </a:t>
            </a:r>
            <a:r>
              <a:rPr kumimoji="1" lang="en-US" altLang="zh-CN" dirty="0"/>
              <a:t>Young</a:t>
            </a:r>
            <a:r>
              <a:rPr kumimoji="1" lang="zh-CN" altLang="en-US" dirty="0"/>
              <a:t> </a:t>
            </a:r>
            <a:r>
              <a:rPr kumimoji="1" lang="en-US" altLang="zh-CN" dirty="0"/>
              <a:t>children</a:t>
            </a:r>
          </a:p>
          <a:p>
            <a:r>
              <a:rPr kumimoji="1" lang="en-US" altLang="zh-CN" dirty="0"/>
              <a:t>Cause</a:t>
            </a:r>
          </a:p>
          <a:p>
            <a:r>
              <a:rPr kumimoji="1" lang="en-US" altLang="zh-CN" dirty="0"/>
              <a:t>-</a:t>
            </a:r>
            <a:r>
              <a:rPr kumimoji="1" lang="zh-CN" altLang="en-US" dirty="0"/>
              <a:t> </a:t>
            </a:r>
            <a:r>
              <a:rPr kumimoji="1" lang="en-US" altLang="zh-CN" dirty="0"/>
              <a:t>pancreas</a:t>
            </a:r>
            <a:r>
              <a:rPr kumimoji="1" lang="zh-CN" altLang="en-US" dirty="0"/>
              <a:t> </a:t>
            </a:r>
            <a:r>
              <a:rPr kumimoji="1" lang="en-US" altLang="zh-CN" dirty="0"/>
              <a:t>is</a:t>
            </a:r>
            <a:r>
              <a:rPr kumimoji="1" lang="zh-CN" altLang="en-US" dirty="0"/>
              <a:t> </a:t>
            </a:r>
            <a:r>
              <a:rPr kumimoji="1" lang="en-US" altLang="zh-CN" dirty="0"/>
              <a:t>attacked</a:t>
            </a:r>
            <a:r>
              <a:rPr kumimoji="1" lang="zh-CN" altLang="en-US" dirty="0"/>
              <a:t> </a:t>
            </a:r>
            <a:r>
              <a:rPr kumimoji="1" lang="en-US" altLang="zh-CN" dirty="0"/>
              <a:t>by</a:t>
            </a:r>
            <a:r>
              <a:rPr kumimoji="1" lang="zh-CN" altLang="en-US" dirty="0"/>
              <a:t> </a:t>
            </a:r>
            <a:r>
              <a:rPr kumimoji="1" lang="en-US" altLang="zh-CN" dirty="0"/>
              <a:t>immune</a:t>
            </a:r>
            <a:r>
              <a:rPr kumimoji="1" lang="zh-CN" altLang="en-US" dirty="0"/>
              <a:t> </a:t>
            </a:r>
            <a:r>
              <a:rPr kumimoji="1" lang="en-US" altLang="zh-CN" dirty="0"/>
              <a:t>system</a:t>
            </a:r>
            <a:r>
              <a:rPr kumimoji="1" lang="zh-CN" altLang="en-US" dirty="0"/>
              <a:t> </a:t>
            </a:r>
            <a:r>
              <a:rPr kumimoji="1" lang="en-US" altLang="zh-CN" dirty="0"/>
              <a:t>for</a:t>
            </a:r>
            <a:r>
              <a:rPr kumimoji="1" lang="zh-CN" altLang="en-US" dirty="0"/>
              <a:t> </a:t>
            </a:r>
            <a:r>
              <a:rPr kumimoji="1" lang="en-US" altLang="zh-CN" dirty="0"/>
              <a:t>unknown</a:t>
            </a:r>
            <a:r>
              <a:rPr kumimoji="1" lang="zh-CN" altLang="en-US" dirty="0"/>
              <a:t> </a:t>
            </a:r>
            <a:r>
              <a:rPr kumimoji="1" lang="en-US" altLang="zh-CN" dirty="0"/>
              <a:t>reason;</a:t>
            </a:r>
            <a:r>
              <a:rPr kumimoji="1" lang="zh-CN" altLang="en-US" dirty="0"/>
              <a:t> </a:t>
            </a:r>
            <a:r>
              <a:rPr kumimoji="1" lang="en-US" altLang="zh-CN" dirty="0"/>
              <a:t>cannot</a:t>
            </a:r>
            <a:r>
              <a:rPr kumimoji="1" lang="zh-CN" altLang="en-US" dirty="0"/>
              <a:t> </a:t>
            </a:r>
            <a:r>
              <a:rPr kumimoji="1" lang="en-US" altLang="zh-CN" dirty="0"/>
              <a:t>produce</a:t>
            </a:r>
            <a:r>
              <a:rPr kumimoji="1" lang="zh-CN" altLang="en-US" dirty="0"/>
              <a:t> </a:t>
            </a:r>
            <a:r>
              <a:rPr kumimoji="1" lang="en-US" altLang="zh-CN" dirty="0"/>
              <a:t>insulin</a:t>
            </a:r>
          </a:p>
          <a:p>
            <a:r>
              <a:rPr kumimoji="1" lang="en-US" altLang="zh-CN" dirty="0"/>
              <a:t>Symptoms</a:t>
            </a:r>
          </a:p>
          <a:p>
            <a:r>
              <a:rPr kumimoji="1" lang="en-US" altLang="zh-CN" dirty="0"/>
              <a:t>-</a:t>
            </a:r>
            <a:r>
              <a:rPr kumimoji="1" lang="zh-CN" altLang="en-US" dirty="0"/>
              <a:t> </a:t>
            </a:r>
            <a:r>
              <a:rPr kumimoji="1" lang="en-US" altLang="zh-CN" dirty="0"/>
              <a:t>blood</a:t>
            </a:r>
            <a:r>
              <a:rPr kumimoji="1" lang="zh-CN" altLang="en-US" dirty="0"/>
              <a:t> </a:t>
            </a:r>
            <a:r>
              <a:rPr kumimoji="1" lang="en-US" altLang="zh-CN" dirty="0"/>
              <a:t>glucose</a:t>
            </a:r>
            <a:r>
              <a:rPr kumimoji="1" lang="zh-CN" altLang="en-US" dirty="0"/>
              <a:t> </a:t>
            </a:r>
            <a:r>
              <a:rPr kumimoji="1" lang="en-US" altLang="zh-CN" dirty="0"/>
              <a:t>level</a:t>
            </a:r>
            <a:r>
              <a:rPr kumimoji="1" lang="zh-CN" altLang="en-US" dirty="0"/>
              <a:t> </a:t>
            </a:r>
            <a:r>
              <a:rPr kumimoji="1" lang="en-US" altLang="zh-CN" dirty="0"/>
              <a:t>fluctuates</a:t>
            </a:r>
            <a:r>
              <a:rPr kumimoji="1" lang="zh-CN" altLang="en-US" dirty="0"/>
              <a:t> </a:t>
            </a:r>
            <a:r>
              <a:rPr kumimoji="1" lang="en-US" altLang="zh-CN" dirty="0"/>
              <a:t>widely;</a:t>
            </a:r>
            <a:r>
              <a:rPr kumimoji="1" lang="zh-CN" altLang="en-US" dirty="0"/>
              <a:t> </a:t>
            </a:r>
            <a:r>
              <a:rPr kumimoji="1" lang="en-US" altLang="zh-CN" dirty="0"/>
              <a:t>frequent</a:t>
            </a:r>
            <a:r>
              <a:rPr kumimoji="1" lang="zh-CN" altLang="en-US" dirty="0"/>
              <a:t> </a:t>
            </a:r>
            <a:r>
              <a:rPr kumimoji="1" lang="en-US" altLang="zh-CN" dirty="0"/>
              <a:t>thirst,</a:t>
            </a:r>
            <a:r>
              <a:rPr kumimoji="1" lang="zh-CN" altLang="en-US" dirty="0"/>
              <a:t> </a:t>
            </a:r>
            <a:r>
              <a:rPr kumimoji="1" lang="en-US" altLang="zh-CN" dirty="0"/>
              <a:t>hunger,</a:t>
            </a:r>
            <a:r>
              <a:rPr kumimoji="1" lang="zh-CN" altLang="en-US" dirty="0"/>
              <a:t> </a:t>
            </a:r>
            <a:r>
              <a:rPr kumimoji="1" lang="en-US" altLang="zh-CN" dirty="0"/>
              <a:t>urination;</a:t>
            </a:r>
            <a:r>
              <a:rPr kumimoji="1" lang="zh-CN" altLang="en-US" dirty="0"/>
              <a:t> </a:t>
            </a:r>
            <a:r>
              <a:rPr kumimoji="1" lang="en-US" altLang="zh-CN" dirty="0"/>
              <a:t>weight</a:t>
            </a:r>
            <a:r>
              <a:rPr kumimoji="1" lang="zh-CN" altLang="en-US" dirty="0"/>
              <a:t> </a:t>
            </a:r>
            <a:r>
              <a:rPr kumimoji="1" lang="en-US" altLang="zh-CN" dirty="0"/>
              <a:t>loss;</a:t>
            </a:r>
          </a:p>
          <a:p>
            <a:r>
              <a:rPr kumimoji="1" lang="en-US" altLang="zh-CN" dirty="0"/>
              <a:t>Treatment</a:t>
            </a:r>
          </a:p>
          <a:p>
            <a:r>
              <a:rPr kumimoji="1" lang="en-US" altLang="zh-CN" dirty="0"/>
              <a:t>-</a:t>
            </a:r>
            <a:r>
              <a:rPr kumimoji="1" lang="zh-CN" altLang="en-US" dirty="0"/>
              <a:t> </a:t>
            </a:r>
            <a:r>
              <a:rPr kumimoji="1" lang="en-US" altLang="zh-CN" dirty="0"/>
              <a:t>inject</a:t>
            </a:r>
            <a:r>
              <a:rPr kumimoji="1" lang="zh-CN" altLang="en-US" dirty="0"/>
              <a:t> </a:t>
            </a:r>
            <a:r>
              <a:rPr kumimoji="1" lang="en-US" altLang="zh-CN" dirty="0"/>
              <a:t>insulin</a:t>
            </a:r>
            <a:r>
              <a:rPr kumimoji="1" lang="zh-CN" altLang="en-US" dirty="0"/>
              <a:t> </a:t>
            </a:r>
            <a:r>
              <a:rPr kumimoji="1" lang="en-US" altLang="zh-CN" dirty="0"/>
              <a:t>at</a:t>
            </a:r>
            <a:r>
              <a:rPr kumimoji="1" lang="zh-CN" altLang="en-US" dirty="0"/>
              <a:t> </a:t>
            </a:r>
            <a:r>
              <a:rPr kumimoji="1" lang="en-US" altLang="zh-CN" dirty="0"/>
              <a:t>regular</a:t>
            </a:r>
            <a:r>
              <a:rPr kumimoji="1" lang="zh-CN" altLang="en-US" dirty="0"/>
              <a:t> </a:t>
            </a:r>
            <a:r>
              <a:rPr kumimoji="1" lang="en-US" altLang="zh-CN" dirty="0"/>
              <a:t>intervals;</a:t>
            </a:r>
          </a:p>
          <a:p>
            <a:r>
              <a:rPr kumimoji="1" lang="en-US" altLang="zh-CN" dirty="0"/>
              <a:t>-</a:t>
            </a:r>
            <a:r>
              <a:rPr kumimoji="1" lang="zh-CN" altLang="en-US" dirty="0"/>
              <a:t> </a:t>
            </a:r>
            <a:r>
              <a:rPr kumimoji="1" lang="en-US" altLang="zh-CN" dirty="0"/>
              <a:t>diet</a:t>
            </a:r>
            <a:r>
              <a:rPr kumimoji="1" lang="zh-CN" altLang="en-US" dirty="0"/>
              <a:t> </a:t>
            </a:r>
            <a:r>
              <a:rPr kumimoji="1" lang="en-US" altLang="zh-CN" dirty="0"/>
              <a:t>restrictions</a:t>
            </a:r>
          </a:p>
          <a:p>
            <a:r>
              <a:rPr kumimoji="1" lang="en-US" altLang="zh-CN" dirty="0"/>
              <a:t>-</a:t>
            </a:r>
            <a:r>
              <a:rPr kumimoji="1" lang="zh-CN" altLang="en-US" dirty="0"/>
              <a:t> </a:t>
            </a:r>
            <a:r>
              <a:rPr kumimoji="1" lang="en-US" altLang="zh-CN" dirty="0"/>
              <a:t>monitor</a:t>
            </a:r>
            <a:r>
              <a:rPr kumimoji="1" lang="zh-CN" altLang="en-US" dirty="0"/>
              <a:t> </a:t>
            </a:r>
            <a:r>
              <a:rPr kumimoji="1" lang="en-US" altLang="zh-CN" dirty="0"/>
              <a:t>blood</a:t>
            </a:r>
            <a:r>
              <a:rPr kumimoji="1" lang="zh-CN" altLang="en-US" dirty="0"/>
              <a:t> </a:t>
            </a:r>
            <a:r>
              <a:rPr kumimoji="1" lang="en-US" altLang="zh-CN" dirty="0"/>
              <a:t>glucose</a:t>
            </a:r>
            <a:r>
              <a:rPr kumimoji="1" lang="zh-CN" altLang="en-US" dirty="0"/>
              <a:t> </a:t>
            </a:r>
            <a:r>
              <a:rPr kumimoji="1" lang="en-US" altLang="zh-CN" dirty="0"/>
              <a:t>frequently</a:t>
            </a:r>
          </a:p>
          <a:p>
            <a:endParaRPr kumimoji="1" lang="en-US" altLang="zh-CN" dirty="0"/>
          </a:p>
          <a:p>
            <a:endParaRPr kumimoji="1" lang="zh-CN" altLang="en-US" dirty="0"/>
          </a:p>
        </p:txBody>
      </p:sp>
      <p:pic>
        <p:nvPicPr>
          <p:cNvPr id="10" name="图片 9">
            <a:extLst>
              <a:ext uri="{FF2B5EF4-FFF2-40B4-BE49-F238E27FC236}">
                <a16:creationId xmlns:a16="http://schemas.microsoft.com/office/drawing/2014/main" id="{CB315CA1-8813-5547-A46F-9B8C16F7E53B}"/>
              </a:ext>
            </a:extLst>
          </p:cNvPr>
          <p:cNvPicPr>
            <a:picLocks noChangeAspect="1"/>
          </p:cNvPicPr>
          <p:nvPr/>
        </p:nvPicPr>
        <p:blipFill>
          <a:blip r:embed="rId3"/>
          <a:stretch>
            <a:fillRect/>
          </a:stretch>
        </p:blipFill>
        <p:spPr>
          <a:xfrm>
            <a:off x="5232400" y="-6934"/>
            <a:ext cx="3911600" cy="3911600"/>
          </a:xfrm>
          <a:prstGeom prst="rect">
            <a:avLst/>
          </a:prstGeom>
        </p:spPr>
      </p:pic>
      <p:sp>
        <p:nvSpPr>
          <p:cNvPr id="14" name="矩形 13">
            <a:extLst>
              <a:ext uri="{FF2B5EF4-FFF2-40B4-BE49-F238E27FC236}">
                <a16:creationId xmlns:a16="http://schemas.microsoft.com/office/drawing/2014/main" id="{76CF8A9A-16FF-9E4F-81D3-ACFAE5643E8B}"/>
              </a:ext>
            </a:extLst>
          </p:cNvPr>
          <p:cNvSpPr/>
          <p:nvPr/>
        </p:nvSpPr>
        <p:spPr>
          <a:xfrm>
            <a:off x="6758152" y="1566041"/>
            <a:ext cx="609600" cy="3048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6730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 calcmode="lin" valueType="num">
                                      <p:cBhvr additive="base">
                                        <p:cTn id="16"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 calcmode="lin" valueType="num">
                                      <p:cBhvr additive="base">
                                        <p:cTn id="22"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 calcmode="lin" valueType="num">
                                      <p:cBhvr additive="base">
                                        <p:cTn id="2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 calcmode="lin" valueType="num">
                                      <p:cBhvr additive="base">
                                        <p:cTn id="34"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4">
                                            <p:txEl>
                                              <p:pRg st="4" end="4"/>
                                            </p:txEl>
                                          </p:spTgt>
                                        </p:tgtEl>
                                        <p:attrNameLst>
                                          <p:attrName>style.visibility</p:attrName>
                                        </p:attrNameLst>
                                      </p:cBhvr>
                                      <p:to>
                                        <p:strVal val="visible"/>
                                      </p:to>
                                    </p:set>
                                    <p:anim calcmode="lin" valueType="num">
                                      <p:cBhvr additive="base">
                                        <p:cTn id="40"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4">
                                            <p:txEl>
                                              <p:pRg st="5" end="5"/>
                                            </p:txEl>
                                          </p:spTgt>
                                        </p:tgtEl>
                                        <p:attrNameLst>
                                          <p:attrName>style.visibility</p:attrName>
                                        </p:attrNameLst>
                                      </p:cBhvr>
                                      <p:to>
                                        <p:strVal val="visible"/>
                                      </p:to>
                                    </p:set>
                                    <p:anim calcmode="lin" valueType="num">
                                      <p:cBhvr additive="base">
                                        <p:cTn id="46"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4">
                                            <p:txEl>
                                              <p:pRg st="6" end="6"/>
                                            </p:txEl>
                                          </p:spTgt>
                                        </p:tgtEl>
                                        <p:attrNameLst>
                                          <p:attrName>style.visibility</p:attrName>
                                        </p:attrNameLst>
                                      </p:cBhvr>
                                      <p:to>
                                        <p:strVal val="visible"/>
                                      </p:to>
                                    </p:set>
                                    <p:anim calcmode="lin" valueType="num">
                                      <p:cBhvr additive="base">
                                        <p:cTn id="52"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4">
                                            <p:txEl>
                                              <p:pRg st="7" end="7"/>
                                            </p:txEl>
                                          </p:spTgt>
                                        </p:tgtEl>
                                        <p:attrNameLst>
                                          <p:attrName>style.visibility</p:attrName>
                                        </p:attrNameLst>
                                      </p:cBhvr>
                                      <p:to>
                                        <p:strVal val="visible"/>
                                      </p:to>
                                    </p:set>
                                    <p:anim calcmode="lin" valueType="num">
                                      <p:cBhvr additive="base">
                                        <p:cTn id="58"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4">
                                            <p:txEl>
                                              <p:pRg st="8" end="8"/>
                                            </p:txEl>
                                          </p:spTgt>
                                        </p:tgtEl>
                                        <p:attrNameLst>
                                          <p:attrName>style.visibility</p:attrName>
                                        </p:attrNameLst>
                                      </p:cBhvr>
                                      <p:to>
                                        <p:strVal val="visible"/>
                                      </p:to>
                                    </p:set>
                                    <p:anim calcmode="lin" valueType="num">
                                      <p:cBhvr additive="base">
                                        <p:cTn id="64"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DEE8B1-458D-414E-9B73-02678FF28729}"/>
              </a:ext>
            </a:extLst>
          </p:cNvPr>
          <p:cNvSpPr>
            <a:spLocks noGrp="1"/>
          </p:cNvSpPr>
          <p:nvPr>
            <p:ph type="title"/>
          </p:nvPr>
        </p:nvSpPr>
        <p:spPr/>
        <p:txBody>
          <a:bodyPr/>
          <a:lstStyle/>
          <a:p>
            <a:r>
              <a:rPr kumimoji="1" lang="en-US" altLang="zh-CN" dirty="0"/>
              <a:t>Key</a:t>
            </a:r>
            <a:r>
              <a:rPr kumimoji="1" lang="zh-CN" altLang="en-US" dirty="0"/>
              <a:t> </a:t>
            </a:r>
            <a:r>
              <a:rPr kumimoji="1" lang="en-US" altLang="zh-CN" dirty="0"/>
              <a:t>questions</a:t>
            </a:r>
            <a:r>
              <a:rPr kumimoji="1" lang="zh-CN" altLang="en-US" dirty="0"/>
              <a:t> </a:t>
            </a:r>
            <a:r>
              <a:rPr kumimoji="1" lang="en-US" altLang="zh-CN" dirty="0"/>
              <a:t>(presentations)</a:t>
            </a:r>
            <a:endParaRPr kumimoji="1" lang="zh-CN" altLang="en-US" dirty="0"/>
          </a:p>
        </p:txBody>
      </p:sp>
      <p:sp>
        <p:nvSpPr>
          <p:cNvPr id="3" name="内容占位符 2">
            <a:extLst>
              <a:ext uri="{FF2B5EF4-FFF2-40B4-BE49-F238E27FC236}">
                <a16:creationId xmlns:a16="http://schemas.microsoft.com/office/drawing/2014/main" id="{A60BC9BA-9911-6946-816B-367F5021A8D4}"/>
              </a:ext>
            </a:extLst>
          </p:cNvPr>
          <p:cNvSpPr>
            <a:spLocks noGrp="1"/>
          </p:cNvSpPr>
          <p:nvPr>
            <p:ph idx="1"/>
          </p:nvPr>
        </p:nvSpPr>
        <p:spPr>
          <a:xfrm>
            <a:off x="628650" y="1825624"/>
            <a:ext cx="7886700" cy="4667249"/>
          </a:xfrm>
        </p:spPr>
        <p:txBody>
          <a:bodyPr>
            <a:normAutofit fontScale="85000" lnSpcReduction="20000"/>
          </a:bodyPr>
          <a:lstStyle/>
          <a:p>
            <a:r>
              <a:rPr kumimoji="1" lang="en-US" altLang="zh-CN" dirty="0"/>
              <a:t>1.</a:t>
            </a:r>
            <a:r>
              <a:rPr kumimoji="1" lang="zh-CN" altLang="en-US" dirty="0"/>
              <a:t> </a:t>
            </a:r>
            <a:r>
              <a:rPr kumimoji="1" lang="en-US" altLang="zh-CN" dirty="0"/>
              <a:t>List</a:t>
            </a:r>
            <a:r>
              <a:rPr kumimoji="1" lang="zh-CN" altLang="en-US" dirty="0"/>
              <a:t> </a:t>
            </a:r>
            <a:r>
              <a:rPr kumimoji="1" lang="en-US" altLang="zh-CN" dirty="0"/>
              <a:t>4</a:t>
            </a:r>
            <a:r>
              <a:rPr kumimoji="1" lang="zh-CN" altLang="en-US" dirty="0"/>
              <a:t> </a:t>
            </a:r>
            <a:r>
              <a:rPr kumimoji="1" lang="en-US" altLang="zh-CN" dirty="0"/>
              <a:t>types</a:t>
            </a:r>
            <a:r>
              <a:rPr kumimoji="1" lang="zh-CN" altLang="en-US" dirty="0"/>
              <a:t> </a:t>
            </a:r>
            <a:r>
              <a:rPr kumimoji="1" lang="en-US" altLang="zh-CN" dirty="0"/>
              <a:t>of</a:t>
            </a:r>
            <a:r>
              <a:rPr kumimoji="1" lang="zh-CN" altLang="en-US" dirty="0"/>
              <a:t> </a:t>
            </a:r>
            <a:r>
              <a:rPr kumimoji="1" lang="en-US" altLang="zh-CN" dirty="0"/>
              <a:t>pathogens</a:t>
            </a:r>
            <a:r>
              <a:rPr kumimoji="1" lang="zh-CN" altLang="en-US" dirty="0"/>
              <a:t> </a:t>
            </a:r>
            <a:r>
              <a:rPr kumimoji="1" lang="en-US" altLang="zh-CN" dirty="0"/>
              <a:t>&amp;</a:t>
            </a:r>
            <a:r>
              <a:rPr kumimoji="1" lang="zh-CN" altLang="en-US" dirty="0"/>
              <a:t> </a:t>
            </a:r>
            <a:r>
              <a:rPr kumimoji="1" lang="en-US" altLang="zh-CN" dirty="0"/>
              <a:t>some</a:t>
            </a:r>
            <a:r>
              <a:rPr kumimoji="1" lang="zh-CN" altLang="en-US" dirty="0"/>
              <a:t> </a:t>
            </a:r>
            <a:r>
              <a:rPr kumimoji="1" lang="en-US" altLang="zh-CN" dirty="0"/>
              <a:t>transmissible</a:t>
            </a:r>
            <a:r>
              <a:rPr kumimoji="1" lang="zh-CN" altLang="en-US" dirty="0"/>
              <a:t> </a:t>
            </a:r>
            <a:r>
              <a:rPr kumimoji="1" lang="en-US" altLang="zh-CN" dirty="0"/>
              <a:t>diseases</a:t>
            </a:r>
            <a:r>
              <a:rPr kumimoji="1" lang="zh-CN" altLang="en-US" dirty="0"/>
              <a:t> </a:t>
            </a:r>
            <a:r>
              <a:rPr kumimoji="1" lang="en-US" altLang="zh-CN" dirty="0"/>
              <a:t>they</a:t>
            </a:r>
            <a:r>
              <a:rPr kumimoji="1" lang="zh-CN" altLang="en-US" dirty="0"/>
              <a:t> </a:t>
            </a:r>
            <a:r>
              <a:rPr kumimoji="1" lang="en-US" altLang="zh-CN" dirty="0"/>
              <a:t>cause.</a:t>
            </a:r>
          </a:p>
          <a:p>
            <a:r>
              <a:rPr kumimoji="1" lang="en-US" altLang="zh-CN" dirty="0"/>
              <a:t>2.</a:t>
            </a:r>
            <a:r>
              <a:rPr kumimoji="1" lang="zh-CN" altLang="en-US" dirty="0"/>
              <a:t> </a:t>
            </a:r>
            <a:r>
              <a:rPr kumimoji="1" lang="en-US" altLang="zh-CN" dirty="0"/>
              <a:t>Ways</a:t>
            </a:r>
            <a:r>
              <a:rPr kumimoji="1" lang="zh-CN" altLang="en-US" dirty="0"/>
              <a:t> </a:t>
            </a:r>
            <a:r>
              <a:rPr kumimoji="1" lang="en-US" altLang="zh-CN" dirty="0"/>
              <a:t>of</a:t>
            </a:r>
            <a:r>
              <a:rPr kumimoji="1" lang="zh-CN" altLang="en-US" dirty="0"/>
              <a:t> </a:t>
            </a:r>
            <a:r>
              <a:rPr kumimoji="1" lang="en-US" altLang="zh-CN" dirty="0"/>
              <a:t>transmission</a:t>
            </a:r>
          </a:p>
          <a:p>
            <a:r>
              <a:rPr kumimoji="1" lang="en-US" altLang="zh-CN" dirty="0"/>
              <a:t>3.</a:t>
            </a:r>
            <a:r>
              <a:rPr kumimoji="1" lang="zh-CN" altLang="en-US" dirty="0"/>
              <a:t> </a:t>
            </a:r>
            <a:r>
              <a:rPr kumimoji="1" lang="en-US" altLang="zh-CN" dirty="0"/>
              <a:t>Body</a:t>
            </a:r>
            <a:r>
              <a:rPr kumimoji="1" lang="zh-CN" altLang="en-US" dirty="0"/>
              <a:t> </a:t>
            </a:r>
            <a:r>
              <a:rPr kumimoji="1" lang="en-US" altLang="zh-CN" dirty="0"/>
              <a:t>defenses:</a:t>
            </a:r>
            <a:r>
              <a:rPr kumimoji="1" lang="zh-CN" altLang="en-US" dirty="0"/>
              <a:t> </a:t>
            </a:r>
            <a:r>
              <a:rPr kumimoji="1" lang="en-US" altLang="zh-CN" dirty="0"/>
              <a:t>physical</a:t>
            </a:r>
            <a:r>
              <a:rPr kumimoji="1" lang="zh-CN" altLang="en-US" dirty="0"/>
              <a:t> </a:t>
            </a:r>
            <a:r>
              <a:rPr kumimoji="1" lang="en-US" altLang="zh-CN" dirty="0"/>
              <a:t>barrier,</a:t>
            </a:r>
            <a:r>
              <a:rPr kumimoji="1" lang="zh-CN" altLang="en-US" dirty="0"/>
              <a:t> </a:t>
            </a:r>
            <a:r>
              <a:rPr kumimoji="1" lang="en-US" altLang="zh-CN" dirty="0"/>
              <a:t>chemical</a:t>
            </a:r>
            <a:r>
              <a:rPr kumimoji="1" lang="zh-CN" altLang="en-US" dirty="0"/>
              <a:t> </a:t>
            </a:r>
            <a:r>
              <a:rPr kumimoji="1" lang="en-US" altLang="zh-CN" dirty="0"/>
              <a:t>barrier,</a:t>
            </a:r>
            <a:r>
              <a:rPr kumimoji="1" lang="zh-CN" altLang="en-US" dirty="0"/>
              <a:t> </a:t>
            </a:r>
            <a:r>
              <a:rPr kumimoji="1" lang="en-US" altLang="zh-CN" dirty="0"/>
              <a:t>immune</a:t>
            </a:r>
            <a:r>
              <a:rPr kumimoji="1" lang="zh-CN" altLang="en-US" dirty="0"/>
              <a:t> </a:t>
            </a:r>
            <a:r>
              <a:rPr kumimoji="1" lang="en-US" altLang="zh-CN" dirty="0"/>
              <a:t>cells</a:t>
            </a:r>
          </a:p>
          <a:p>
            <a:r>
              <a:rPr kumimoji="1" lang="en-US" altLang="zh-CN" dirty="0"/>
              <a:t>4.</a:t>
            </a:r>
            <a:r>
              <a:rPr kumimoji="1" lang="zh-CN" altLang="en-US" dirty="0"/>
              <a:t> </a:t>
            </a:r>
            <a:r>
              <a:rPr kumimoji="1" lang="en-US" altLang="zh-CN" dirty="0"/>
              <a:t>What</a:t>
            </a:r>
            <a:r>
              <a:rPr kumimoji="1" lang="zh-CN" altLang="en-US" dirty="0"/>
              <a:t> </a:t>
            </a:r>
            <a:r>
              <a:rPr kumimoji="1" lang="en-US" altLang="zh-CN" dirty="0"/>
              <a:t>is</a:t>
            </a:r>
            <a:r>
              <a:rPr kumimoji="1" lang="zh-CN" altLang="en-US" dirty="0"/>
              <a:t> </a:t>
            </a:r>
            <a:r>
              <a:rPr kumimoji="1" lang="en-US" altLang="zh-CN" dirty="0"/>
              <a:t>antigen?</a:t>
            </a:r>
            <a:r>
              <a:rPr kumimoji="1" lang="zh-CN" altLang="en-US" dirty="0"/>
              <a:t> </a:t>
            </a:r>
            <a:r>
              <a:rPr kumimoji="1" lang="en-US" altLang="zh-CN" dirty="0"/>
              <a:t>Antibody?</a:t>
            </a:r>
            <a:r>
              <a:rPr kumimoji="1" lang="zh-CN" altLang="en-US" dirty="0"/>
              <a:t> </a:t>
            </a:r>
            <a:r>
              <a:rPr kumimoji="1" lang="en-US" altLang="zh-CN" dirty="0"/>
              <a:t>How</a:t>
            </a:r>
            <a:r>
              <a:rPr kumimoji="1" lang="zh-CN" altLang="en-US" dirty="0"/>
              <a:t> </a:t>
            </a:r>
            <a:r>
              <a:rPr kumimoji="1" lang="en-US" altLang="zh-CN" dirty="0"/>
              <a:t>do</a:t>
            </a:r>
            <a:r>
              <a:rPr kumimoji="1" lang="zh-CN" altLang="en-US" dirty="0"/>
              <a:t> </a:t>
            </a:r>
            <a:r>
              <a:rPr kumimoji="1" lang="en-US" altLang="zh-CN" dirty="0"/>
              <a:t>antibody</a:t>
            </a:r>
            <a:r>
              <a:rPr kumimoji="1" lang="zh-CN" altLang="en-US" dirty="0"/>
              <a:t> </a:t>
            </a:r>
            <a:r>
              <a:rPr kumimoji="1" lang="en-US" altLang="zh-CN" dirty="0"/>
              <a:t>work?</a:t>
            </a:r>
          </a:p>
          <a:p>
            <a:r>
              <a:rPr kumimoji="1" lang="en-US" altLang="zh-CN" dirty="0"/>
              <a:t>5.</a:t>
            </a:r>
            <a:r>
              <a:rPr kumimoji="1" lang="zh-CN" altLang="en-US" dirty="0"/>
              <a:t> </a:t>
            </a:r>
            <a:r>
              <a:rPr kumimoji="1" lang="en-US" altLang="zh-CN" dirty="0"/>
              <a:t>Compare</a:t>
            </a:r>
            <a:r>
              <a:rPr kumimoji="1" lang="zh-CN" altLang="en-US" dirty="0"/>
              <a:t> </a:t>
            </a:r>
            <a:r>
              <a:rPr kumimoji="1" lang="en-US" altLang="zh-CN" dirty="0"/>
              <a:t>body</a:t>
            </a:r>
            <a:r>
              <a:rPr kumimoji="1" lang="zh-CN" altLang="en-US" dirty="0"/>
              <a:t> </a:t>
            </a:r>
            <a:r>
              <a:rPr kumimoji="1" lang="en-US" altLang="zh-CN" dirty="0"/>
              <a:t>responses</a:t>
            </a:r>
            <a:r>
              <a:rPr kumimoji="1" lang="zh-CN" altLang="en-US" dirty="0"/>
              <a:t> </a:t>
            </a:r>
            <a:r>
              <a:rPr kumimoji="1" lang="en-US" altLang="zh-CN" dirty="0"/>
              <a:t>to</a:t>
            </a:r>
            <a:r>
              <a:rPr kumimoji="1" lang="zh-CN" altLang="en-US" dirty="0"/>
              <a:t> </a:t>
            </a:r>
            <a:r>
              <a:rPr kumimoji="1" lang="en-US" altLang="zh-CN" dirty="0"/>
              <a:t>first-time</a:t>
            </a:r>
            <a:r>
              <a:rPr kumimoji="1" lang="zh-CN" altLang="en-US" dirty="0"/>
              <a:t> </a:t>
            </a:r>
            <a:r>
              <a:rPr kumimoji="1" lang="en-US" altLang="zh-CN" dirty="0"/>
              <a:t>&amp;</a:t>
            </a:r>
            <a:r>
              <a:rPr kumimoji="1" lang="zh-CN" altLang="en-US" dirty="0"/>
              <a:t> </a:t>
            </a:r>
            <a:r>
              <a:rPr kumimoji="1" lang="en-US" altLang="zh-CN" dirty="0"/>
              <a:t>second-time</a:t>
            </a:r>
            <a:r>
              <a:rPr kumimoji="1" lang="zh-CN" altLang="en-US" dirty="0"/>
              <a:t> </a:t>
            </a:r>
            <a:r>
              <a:rPr kumimoji="1" lang="en-US" altLang="zh-CN" dirty="0"/>
              <a:t>infection.</a:t>
            </a:r>
          </a:p>
          <a:p>
            <a:r>
              <a:rPr kumimoji="1" lang="en-US" altLang="zh-CN" dirty="0"/>
              <a:t>6.</a:t>
            </a:r>
            <a:r>
              <a:rPr kumimoji="1" lang="zh-CN" altLang="en-US" dirty="0"/>
              <a:t> </a:t>
            </a:r>
            <a:r>
              <a:rPr kumimoji="1" lang="en-US" altLang="zh-CN" dirty="0"/>
              <a:t>How</a:t>
            </a:r>
            <a:r>
              <a:rPr kumimoji="1" lang="zh-CN" altLang="en-US" dirty="0"/>
              <a:t> </a:t>
            </a:r>
            <a:r>
              <a:rPr kumimoji="1" lang="en-US" altLang="zh-CN" dirty="0"/>
              <a:t>do</a:t>
            </a:r>
            <a:r>
              <a:rPr kumimoji="1" lang="zh-CN" altLang="en-US" dirty="0"/>
              <a:t> </a:t>
            </a:r>
            <a:r>
              <a:rPr kumimoji="1" lang="en-US" altLang="zh-CN" dirty="0"/>
              <a:t>vaccines</a:t>
            </a:r>
            <a:r>
              <a:rPr kumimoji="1" lang="zh-CN" altLang="en-US" dirty="0"/>
              <a:t> </a:t>
            </a:r>
            <a:r>
              <a:rPr kumimoji="1" lang="en-US" altLang="zh-CN" dirty="0"/>
              <a:t>work?</a:t>
            </a:r>
            <a:r>
              <a:rPr kumimoji="1" lang="zh-CN" altLang="en-US" dirty="0"/>
              <a:t> </a:t>
            </a:r>
            <a:r>
              <a:rPr kumimoji="1" lang="en-US" altLang="zh-CN" dirty="0"/>
              <a:t>(Vaccination)</a:t>
            </a:r>
          </a:p>
          <a:p>
            <a:r>
              <a:rPr kumimoji="1" lang="en-US" altLang="zh-CN" dirty="0"/>
              <a:t>7.</a:t>
            </a:r>
            <a:r>
              <a:rPr kumimoji="1" lang="zh-CN" altLang="en-US" dirty="0"/>
              <a:t> </a:t>
            </a:r>
            <a:r>
              <a:rPr kumimoji="1" lang="en-US" altLang="zh-CN" dirty="0"/>
              <a:t>Compare</a:t>
            </a:r>
            <a:r>
              <a:rPr kumimoji="1" lang="zh-CN" altLang="en-US" dirty="0"/>
              <a:t> </a:t>
            </a:r>
            <a:r>
              <a:rPr kumimoji="1" lang="en-US" altLang="zh-CN" dirty="0"/>
              <a:t>active</a:t>
            </a:r>
            <a:r>
              <a:rPr kumimoji="1" lang="zh-CN" altLang="en-US" dirty="0"/>
              <a:t> </a:t>
            </a:r>
            <a:r>
              <a:rPr kumimoji="1" lang="en-US" altLang="zh-CN" dirty="0"/>
              <a:t>and</a:t>
            </a:r>
            <a:r>
              <a:rPr kumimoji="1" lang="zh-CN" altLang="en-US" dirty="0"/>
              <a:t> </a:t>
            </a:r>
            <a:r>
              <a:rPr kumimoji="1" lang="en-US" altLang="zh-CN" dirty="0"/>
              <a:t>passive</a:t>
            </a:r>
            <a:r>
              <a:rPr kumimoji="1" lang="zh-CN" altLang="en-US" dirty="0"/>
              <a:t> </a:t>
            </a:r>
            <a:r>
              <a:rPr kumimoji="1" lang="en-US" altLang="zh-CN" dirty="0"/>
              <a:t>immunity,</a:t>
            </a:r>
            <a:r>
              <a:rPr kumimoji="1" lang="zh-CN" altLang="en-US" dirty="0"/>
              <a:t> </a:t>
            </a:r>
            <a:r>
              <a:rPr kumimoji="1" lang="en-US" altLang="zh-CN" dirty="0"/>
              <a:t>give</a:t>
            </a:r>
            <a:r>
              <a:rPr kumimoji="1" lang="zh-CN" altLang="en-US" dirty="0"/>
              <a:t> </a:t>
            </a:r>
            <a:r>
              <a:rPr kumimoji="1" lang="en-US" altLang="zh-CN" dirty="0"/>
              <a:t>examples.</a:t>
            </a:r>
          </a:p>
          <a:p>
            <a:r>
              <a:rPr kumimoji="1" lang="en-US" altLang="zh-CN" dirty="0"/>
              <a:t>8.</a:t>
            </a:r>
            <a:r>
              <a:rPr kumimoji="1" lang="zh-CN" altLang="en-US" dirty="0"/>
              <a:t> </a:t>
            </a:r>
            <a:r>
              <a:rPr kumimoji="1" lang="en-US" altLang="zh-CN" dirty="0"/>
              <a:t>How</a:t>
            </a:r>
            <a:r>
              <a:rPr kumimoji="1" lang="zh-CN" altLang="en-US" dirty="0"/>
              <a:t> </a:t>
            </a:r>
            <a:r>
              <a:rPr kumimoji="1" lang="en-US" altLang="zh-CN" dirty="0"/>
              <a:t>can</a:t>
            </a:r>
            <a:r>
              <a:rPr kumimoji="1" lang="zh-CN" altLang="en-US" dirty="0"/>
              <a:t> </a:t>
            </a:r>
            <a:r>
              <a:rPr kumimoji="1" lang="en-US" altLang="zh-CN" dirty="0"/>
              <a:t>we</a:t>
            </a:r>
            <a:r>
              <a:rPr kumimoji="1" lang="zh-CN" altLang="en-US" dirty="0"/>
              <a:t> </a:t>
            </a:r>
            <a:r>
              <a:rPr kumimoji="1" lang="en-US" altLang="zh-CN" dirty="0"/>
              <a:t>control</a:t>
            </a:r>
            <a:r>
              <a:rPr kumimoji="1" lang="zh-CN" altLang="en-US" dirty="0"/>
              <a:t> </a:t>
            </a:r>
            <a:r>
              <a:rPr kumimoji="1" lang="en-US" altLang="zh-CN" dirty="0"/>
              <a:t>spread</a:t>
            </a:r>
            <a:r>
              <a:rPr kumimoji="1" lang="zh-CN" altLang="en-US" dirty="0"/>
              <a:t> </a:t>
            </a:r>
            <a:r>
              <a:rPr kumimoji="1" lang="en-US" altLang="zh-CN" dirty="0"/>
              <a:t>of</a:t>
            </a:r>
            <a:r>
              <a:rPr kumimoji="1" lang="zh-CN" altLang="en-US" dirty="0"/>
              <a:t> </a:t>
            </a:r>
            <a:r>
              <a:rPr kumimoji="1" lang="en-US" altLang="zh-CN" dirty="0"/>
              <a:t>infectious</a:t>
            </a:r>
            <a:r>
              <a:rPr kumimoji="1" lang="zh-CN" altLang="en-US" dirty="0"/>
              <a:t> </a:t>
            </a:r>
            <a:r>
              <a:rPr kumimoji="1" lang="en-US" altLang="zh-CN" dirty="0"/>
              <a:t>diseases?</a:t>
            </a:r>
          </a:p>
          <a:p>
            <a:r>
              <a:rPr kumimoji="1" lang="en-US" altLang="zh-CN" dirty="0"/>
              <a:t>9.</a:t>
            </a:r>
            <a:r>
              <a:rPr kumimoji="1" lang="zh-CN" altLang="en-US" dirty="0"/>
              <a:t> </a:t>
            </a:r>
            <a:r>
              <a:rPr kumimoji="1" lang="en-US" altLang="zh-CN" dirty="0"/>
              <a:t>Auto-immune</a:t>
            </a:r>
            <a:r>
              <a:rPr kumimoji="1" lang="zh-CN" altLang="en-US" dirty="0"/>
              <a:t> </a:t>
            </a:r>
            <a:r>
              <a:rPr kumimoji="1" lang="en-US" altLang="zh-CN" dirty="0"/>
              <a:t>diseases:</a:t>
            </a:r>
            <a:r>
              <a:rPr kumimoji="1" lang="zh-CN" altLang="en-US" dirty="0"/>
              <a:t> </a:t>
            </a:r>
            <a:r>
              <a:rPr kumimoji="1" lang="en-US" altLang="zh-CN" dirty="0"/>
              <a:t>type</a:t>
            </a:r>
            <a:r>
              <a:rPr kumimoji="1" lang="zh-CN" altLang="en-US" dirty="0"/>
              <a:t> </a:t>
            </a:r>
            <a:r>
              <a:rPr kumimoji="1" lang="en-US" altLang="zh-CN" dirty="0"/>
              <a:t>I</a:t>
            </a:r>
            <a:r>
              <a:rPr kumimoji="1" lang="zh-CN" altLang="en-US" dirty="0"/>
              <a:t> </a:t>
            </a:r>
            <a:r>
              <a:rPr kumimoji="1" lang="en-US" altLang="zh-CN" dirty="0"/>
              <a:t>diabetes</a:t>
            </a:r>
            <a:r>
              <a:rPr kumimoji="1" lang="zh-CN" altLang="en-US" dirty="0"/>
              <a:t> </a:t>
            </a:r>
            <a:r>
              <a:rPr kumimoji="1" lang="en-US" altLang="zh-CN" dirty="0"/>
              <a:t>(cause,</a:t>
            </a:r>
            <a:r>
              <a:rPr kumimoji="1" lang="zh-CN" altLang="en-US" dirty="0"/>
              <a:t> </a:t>
            </a:r>
            <a:r>
              <a:rPr kumimoji="1" lang="en-US" altLang="zh-CN" dirty="0"/>
              <a:t>symptoms,</a:t>
            </a:r>
            <a:r>
              <a:rPr kumimoji="1" lang="zh-CN" altLang="en-US" dirty="0"/>
              <a:t> </a:t>
            </a:r>
            <a:r>
              <a:rPr kumimoji="1" lang="en-US" altLang="zh-CN" dirty="0"/>
              <a:t>treatments)</a:t>
            </a:r>
            <a:endParaRPr kumimoji="1" lang="zh-CN" altLang="en-US" dirty="0"/>
          </a:p>
        </p:txBody>
      </p:sp>
    </p:spTree>
    <p:extLst>
      <p:ext uri="{BB962C8B-B14F-4D97-AF65-F5344CB8AC3E}">
        <p14:creationId xmlns:p14="http://schemas.microsoft.com/office/powerpoint/2010/main" val="53491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75F30-1060-7644-B336-6397067AFF87}"/>
              </a:ext>
            </a:extLst>
          </p:cNvPr>
          <p:cNvSpPr>
            <a:spLocks noGrp="1"/>
          </p:cNvSpPr>
          <p:nvPr>
            <p:ph type="title"/>
          </p:nvPr>
        </p:nvSpPr>
        <p:spPr>
          <a:xfrm>
            <a:off x="629841" y="1022491"/>
            <a:ext cx="2949178" cy="1200150"/>
          </a:xfrm>
        </p:spPr>
        <p:txBody>
          <a:bodyPr/>
          <a:lstStyle/>
          <a:p>
            <a:r>
              <a:rPr kumimoji="1" lang="en-US" altLang="zh-CN" dirty="0"/>
              <a:t>Pathogens</a:t>
            </a:r>
            <a:endParaRPr kumimoji="1" lang="zh-CN" altLang="en-US" dirty="0"/>
          </a:p>
        </p:txBody>
      </p:sp>
      <p:pic>
        <p:nvPicPr>
          <p:cNvPr id="9" name="图片占位符 8">
            <a:extLst>
              <a:ext uri="{FF2B5EF4-FFF2-40B4-BE49-F238E27FC236}">
                <a16:creationId xmlns:a16="http://schemas.microsoft.com/office/drawing/2014/main" id="{AAC89277-2993-2547-80E3-71A961A70FB7}"/>
              </a:ext>
            </a:extLst>
          </p:cNvPr>
          <p:cNvPicPr>
            <a:picLocks noGrp="1" noChangeAspect="1"/>
          </p:cNvPicPr>
          <p:nvPr>
            <p:ph type="pic" idx="1"/>
          </p:nvPr>
        </p:nvPicPr>
        <p:blipFill>
          <a:blip r:embed="rId2"/>
          <a:srcRect l="2575" r="2575"/>
          <a:stretch>
            <a:fillRect/>
          </a:stretch>
        </p:blipFill>
        <p:spPr>
          <a:xfrm>
            <a:off x="3803757" y="1200150"/>
            <a:ext cx="2663334" cy="2102993"/>
          </a:xfrm>
        </p:spPr>
      </p:pic>
      <p:sp>
        <p:nvSpPr>
          <p:cNvPr id="4" name="内容占位符 3">
            <a:extLst>
              <a:ext uri="{FF2B5EF4-FFF2-40B4-BE49-F238E27FC236}">
                <a16:creationId xmlns:a16="http://schemas.microsoft.com/office/drawing/2014/main" id="{2A978D2D-61F3-E843-81CA-7A22AD9A483D}"/>
              </a:ext>
            </a:extLst>
          </p:cNvPr>
          <p:cNvSpPr>
            <a:spLocks noGrp="1"/>
          </p:cNvSpPr>
          <p:nvPr>
            <p:ph type="body" sz="half" idx="2"/>
          </p:nvPr>
        </p:nvSpPr>
        <p:spPr>
          <a:xfrm>
            <a:off x="622190" y="2670464"/>
            <a:ext cx="2949178" cy="2858691"/>
          </a:xfrm>
        </p:spPr>
        <p:txBody>
          <a:bodyPr>
            <a:normAutofit fontScale="92500" lnSpcReduction="10000"/>
          </a:bodyPr>
          <a:lstStyle/>
          <a:p>
            <a:r>
              <a:rPr kumimoji="1" lang="en-US" altLang="zh-CN" sz="2100" dirty="0"/>
              <a:t>Disease-causing</a:t>
            </a:r>
            <a:r>
              <a:rPr kumimoji="1" lang="zh-CN" altLang="en-US" sz="2100" dirty="0"/>
              <a:t> </a:t>
            </a:r>
            <a:r>
              <a:rPr kumimoji="1" lang="en-US" altLang="zh-CN" sz="2100" dirty="0"/>
              <a:t>microorganism.</a:t>
            </a:r>
          </a:p>
          <a:p>
            <a:r>
              <a:rPr kumimoji="1" lang="en-US" altLang="zh-CN" sz="2100" dirty="0"/>
              <a:t>4</a:t>
            </a:r>
            <a:r>
              <a:rPr kumimoji="1" lang="zh-CN" altLang="en-US" sz="2100" dirty="0"/>
              <a:t> </a:t>
            </a:r>
            <a:r>
              <a:rPr kumimoji="1" lang="en-US" altLang="zh-CN" sz="2100" dirty="0"/>
              <a:t>main</a:t>
            </a:r>
            <a:r>
              <a:rPr kumimoji="1" lang="zh-CN" altLang="en-US" sz="2100" dirty="0"/>
              <a:t> </a:t>
            </a:r>
            <a:r>
              <a:rPr kumimoji="1" lang="en-US" altLang="zh-CN" sz="2100" dirty="0"/>
              <a:t>types:</a:t>
            </a:r>
          </a:p>
          <a:p>
            <a:r>
              <a:rPr kumimoji="1" lang="en-US" altLang="zh-CN" sz="2100" dirty="0"/>
              <a:t>Virus</a:t>
            </a:r>
          </a:p>
          <a:p>
            <a:r>
              <a:rPr kumimoji="1" lang="en-US" altLang="zh-CN" sz="2100" dirty="0"/>
              <a:t>Bacteria</a:t>
            </a:r>
          </a:p>
          <a:p>
            <a:r>
              <a:rPr kumimoji="1" lang="en-US" altLang="zh-CN" sz="2100" dirty="0"/>
              <a:t>Fungi</a:t>
            </a:r>
          </a:p>
          <a:p>
            <a:r>
              <a:rPr kumimoji="1" lang="en-US" altLang="zh-CN" sz="2100" dirty="0"/>
              <a:t>Protoctist</a:t>
            </a:r>
          </a:p>
          <a:p>
            <a:r>
              <a:rPr kumimoji="1" lang="en-US" altLang="zh-CN" sz="2100" dirty="0"/>
              <a:t>(parasites)</a:t>
            </a:r>
            <a:endParaRPr kumimoji="1" lang="zh-CN" altLang="en-US" sz="2100" dirty="0"/>
          </a:p>
        </p:txBody>
      </p:sp>
      <p:pic>
        <p:nvPicPr>
          <p:cNvPr id="11" name="图片 10">
            <a:extLst>
              <a:ext uri="{FF2B5EF4-FFF2-40B4-BE49-F238E27FC236}">
                <a16:creationId xmlns:a16="http://schemas.microsoft.com/office/drawing/2014/main" id="{6F74026B-BEFD-0749-823D-F99F9D52AA16}"/>
              </a:ext>
            </a:extLst>
          </p:cNvPr>
          <p:cNvPicPr>
            <a:picLocks noChangeAspect="1"/>
          </p:cNvPicPr>
          <p:nvPr/>
        </p:nvPicPr>
        <p:blipFill>
          <a:blip r:embed="rId3"/>
          <a:stretch>
            <a:fillRect/>
          </a:stretch>
        </p:blipFill>
        <p:spPr>
          <a:xfrm>
            <a:off x="5342131" y="2400301"/>
            <a:ext cx="3088191" cy="2058794"/>
          </a:xfrm>
          <a:prstGeom prst="rect">
            <a:avLst/>
          </a:prstGeom>
        </p:spPr>
      </p:pic>
      <p:pic>
        <p:nvPicPr>
          <p:cNvPr id="13" name="图片 12">
            <a:extLst>
              <a:ext uri="{FF2B5EF4-FFF2-40B4-BE49-F238E27FC236}">
                <a16:creationId xmlns:a16="http://schemas.microsoft.com/office/drawing/2014/main" id="{F182A9CD-6614-1148-BCBF-D46DF74CBD13}"/>
              </a:ext>
            </a:extLst>
          </p:cNvPr>
          <p:cNvPicPr>
            <a:picLocks noChangeAspect="1"/>
          </p:cNvPicPr>
          <p:nvPr/>
        </p:nvPicPr>
        <p:blipFill>
          <a:blip r:embed="rId4"/>
          <a:stretch>
            <a:fillRect/>
          </a:stretch>
        </p:blipFill>
        <p:spPr>
          <a:xfrm>
            <a:off x="6467092" y="3345657"/>
            <a:ext cx="2599628" cy="2599628"/>
          </a:xfrm>
          <a:prstGeom prst="rect">
            <a:avLst/>
          </a:prstGeom>
        </p:spPr>
      </p:pic>
      <p:pic>
        <p:nvPicPr>
          <p:cNvPr id="14" name="图片 13">
            <a:extLst>
              <a:ext uri="{FF2B5EF4-FFF2-40B4-BE49-F238E27FC236}">
                <a16:creationId xmlns:a16="http://schemas.microsoft.com/office/drawing/2014/main" id="{6E9549D7-E6FB-2E4A-8C7B-7EFCA0777DAC}"/>
              </a:ext>
            </a:extLst>
          </p:cNvPr>
          <p:cNvPicPr>
            <a:picLocks noChangeAspect="1"/>
          </p:cNvPicPr>
          <p:nvPr/>
        </p:nvPicPr>
        <p:blipFill>
          <a:blip r:embed="rId5"/>
          <a:stretch>
            <a:fillRect/>
          </a:stretch>
        </p:blipFill>
        <p:spPr>
          <a:xfrm>
            <a:off x="3571367" y="3934987"/>
            <a:ext cx="2905055" cy="2010298"/>
          </a:xfrm>
          <a:prstGeom prst="rect">
            <a:avLst/>
          </a:prstGeom>
        </p:spPr>
      </p:pic>
      <p:pic>
        <p:nvPicPr>
          <p:cNvPr id="15" name="Picture 2" descr="C:\Users\Administrator\Desktop\未标题-1_画板 1.png">
            <a:extLst>
              <a:ext uri="{FF2B5EF4-FFF2-40B4-BE49-F238E27FC236}">
                <a16:creationId xmlns:a16="http://schemas.microsoft.com/office/drawing/2014/main" id="{207F1032-69EB-FE4D-86D4-B0F3A5541C0F}"/>
              </a:ext>
            </a:extLst>
          </p:cNvPr>
          <p:cNvPicPr>
            <a:picLocks noChangeAspect="1" noChangeArrowheads="1"/>
          </p:cNvPicPr>
          <p:nvPr/>
        </p:nvPicPr>
        <p:blipFill>
          <a:blip r:embed="rId6" cstate="print"/>
          <a:srcRect/>
          <a:stretch>
            <a:fillRect/>
          </a:stretch>
        </p:blipFill>
        <p:spPr bwMode="auto">
          <a:xfrm>
            <a:off x="107504" y="32859"/>
            <a:ext cx="2950658" cy="886888"/>
          </a:xfrm>
          <a:prstGeom prst="rect">
            <a:avLst/>
          </a:prstGeom>
          <a:noFill/>
        </p:spPr>
      </p:pic>
    </p:spTree>
    <p:extLst>
      <p:ext uri="{BB962C8B-B14F-4D97-AF65-F5344CB8AC3E}">
        <p14:creationId xmlns:p14="http://schemas.microsoft.com/office/powerpoint/2010/main" val="287431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500"/>
                                        <p:tgtEl>
                                          <p:spTgt spid="11"/>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linds(horizontal)">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 calcmode="lin" valueType="num">
                                      <p:cBhvr additive="base">
                                        <p:cTn id="24"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 calcmode="lin" valueType="num">
                                      <p:cBhvr additive="base">
                                        <p:cTn id="30"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 calcmode="lin" valueType="num">
                                      <p:cBhvr additive="base">
                                        <p:cTn id="36"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4">
                                            <p:txEl>
                                              <p:pRg st="3" end="3"/>
                                            </p:txEl>
                                          </p:spTgt>
                                        </p:tgtEl>
                                        <p:attrNameLst>
                                          <p:attrName>style.visibility</p:attrName>
                                        </p:attrNameLst>
                                      </p:cBhvr>
                                      <p:to>
                                        <p:strVal val="visible"/>
                                      </p:to>
                                    </p:set>
                                    <p:anim calcmode="lin" valueType="num">
                                      <p:cBhvr additive="base">
                                        <p:cTn id="42"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4">
                                            <p:txEl>
                                              <p:pRg st="4" end="4"/>
                                            </p:txEl>
                                          </p:spTgt>
                                        </p:tgtEl>
                                        <p:attrNameLst>
                                          <p:attrName>style.visibility</p:attrName>
                                        </p:attrNameLst>
                                      </p:cBhvr>
                                      <p:to>
                                        <p:strVal val="visible"/>
                                      </p:to>
                                    </p:set>
                                    <p:anim calcmode="lin" valueType="num">
                                      <p:cBhvr additive="base">
                                        <p:cTn id="48"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4">
                                            <p:txEl>
                                              <p:pRg st="5" end="5"/>
                                            </p:txEl>
                                          </p:spTgt>
                                        </p:tgtEl>
                                        <p:attrNameLst>
                                          <p:attrName>style.visibility</p:attrName>
                                        </p:attrNameLst>
                                      </p:cBhvr>
                                      <p:to>
                                        <p:strVal val="visible"/>
                                      </p:to>
                                    </p:set>
                                    <p:anim calcmode="lin" valueType="num">
                                      <p:cBhvr additive="base">
                                        <p:cTn id="54"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4">
                                            <p:txEl>
                                              <p:pRg st="6" end="6"/>
                                            </p:txEl>
                                          </p:spTgt>
                                        </p:tgtEl>
                                        <p:attrNameLst>
                                          <p:attrName>style.visibility</p:attrName>
                                        </p:attrNameLst>
                                      </p:cBhvr>
                                      <p:to>
                                        <p:strVal val="visible"/>
                                      </p:to>
                                    </p:set>
                                    <p:anim calcmode="lin" valueType="num">
                                      <p:cBhvr additive="base">
                                        <p:cTn id="60"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B837FB74-A03A-2549-9D25-170AC342A6B3}"/>
              </a:ext>
            </a:extLst>
          </p:cNvPr>
          <p:cNvSpPr>
            <a:spLocks noGrp="1"/>
          </p:cNvSpPr>
          <p:nvPr>
            <p:ph type="title"/>
          </p:nvPr>
        </p:nvSpPr>
        <p:spPr/>
        <p:txBody>
          <a:bodyPr/>
          <a:lstStyle/>
          <a:p>
            <a:r>
              <a:rPr kumimoji="1" lang="en-US" altLang="zh-CN" dirty="0"/>
              <a:t>Examples</a:t>
            </a:r>
            <a:endParaRPr kumimoji="1" lang="zh-CN" altLang="en-US" dirty="0"/>
          </a:p>
        </p:txBody>
      </p:sp>
      <p:sp>
        <p:nvSpPr>
          <p:cNvPr id="9" name="内容占位符 8">
            <a:extLst>
              <a:ext uri="{FF2B5EF4-FFF2-40B4-BE49-F238E27FC236}">
                <a16:creationId xmlns:a16="http://schemas.microsoft.com/office/drawing/2014/main" id="{7DED3E34-DCB1-6E4F-B326-C255094874EB}"/>
              </a:ext>
            </a:extLst>
          </p:cNvPr>
          <p:cNvSpPr>
            <a:spLocks noGrp="1"/>
          </p:cNvSpPr>
          <p:nvPr>
            <p:ph sz="half" idx="1"/>
          </p:nvPr>
        </p:nvSpPr>
        <p:spPr>
          <a:xfrm>
            <a:off x="628650" y="2226469"/>
            <a:ext cx="3886200" cy="3649590"/>
          </a:xfrm>
        </p:spPr>
        <p:txBody>
          <a:bodyPr>
            <a:normAutofit fontScale="55000" lnSpcReduction="20000"/>
          </a:bodyPr>
          <a:lstStyle/>
          <a:p>
            <a:r>
              <a:rPr kumimoji="1" lang="en-US" altLang="zh-CN" b="1" dirty="0">
                <a:latin typeface="+mj-ea"/>
                <a:ea typeface="+mj-ea"/>
              </a:rPr>
              <a:t>Diseases</a:t>
            </a:r>
          </a:p>
          <a:p>
            <a:r>
              <a:rPr kumimoji="1" lang="en-US" altLang="zh-CN" dirty="0">
                <a:latin typeface="+mj-ea"/>
                <a:ea typeface="+mj-ea"/>
              </a:rPr>
              <a:t>Tuberculosis</a:t>
            </a:r>
            <a:r>
              <a:rPr kumimoji="1" lang="zh-CN" altLang="en-US" dirty="0">
                <a:latin typeface="+mj-ea"/>
                <a:ea typeface="+mj-ea"/>
              </a:rPr>
              <a:t> </a:t>
            </a:r>
            <a:r>
              <a:rPr kumimoji="1" lang="en-US" altLang="zh-CN" dirty="0">
                <a:latin typeface="+mj-ea"/>
                <a:ea typeface="+mj-ea"/>
              </a:rPr>
              <a:t>(</a:t>
            </a:r>
            <a:r>
              <a:rPr kumimoji="1" lang="zh-CN" altLang="en-US" dirty="0">
                <a:latin typeface="+mj-ea"/>
                <a:ea typeface="+mj-ea"/>
              </a:rPr>
              <a:t>肺结核</a:t>
            </a:r>
            <a:r>
              <a:rPr kumimoji="1" lang="en-US" altLang="zh-CN" dirty="0">
                <a:latin typeface="+mj-ea"/>
                <a:ea typeface="+mj-ea"/>
              </a:rPr>
              <a:t>)</a:t>
            </a:r>
          </a:p>
          <a:p>
            <a:r>
              <a:rPr kumimoji="1" lang="en-US" altLang="zh-CN" dirty="0">
                <a:latin typeface="+mj-ea"/>
                <a:ea typeface="+mj-ea"/>
              </a:rPr>
              <a:t>Cholera</a:t>
            </a:r>
            <a:r>
              <a:rPr kumimoji="1" lang="zh-CN" altLang="en-US" dirty="0">
                <a:latin typeface="+mj-ea"/>
                <a:ea typeface="+mj-ea"/>
              </a:rPr>
              <a:t> </a:t>
            </a:r>
            <a:r>
              <a:rPr kumimoji="1" lang="en-US" altLang="zh-CN" dirty="0">
                <a:latin typeface="+mj-ea"/>
                <a:ea typeface="+mj-ea"/>
              </a:rPr>
              <a:t>(</a:t>
            </a:r>
            <a:r>
              <a:rPr kumimoji="1" lang="zh-CN" altLang="en-US" dirty="0">
                <a:latin typeface="+mj-ea"/>
                <a:ea typeface="+mj-ea"/>
              </a:rPr>
              <a:t>霍乱</a:t>
            </a:r>
            <a:r>
              <a:rPr kumimoji="1" lang="en-US" altLang="zh-CN" dirty="0">
                <a:latin typeface="+mj-ea"/>
                <a:ea typeface="+mj-ea"/>
              </a:rPr>
              <a:t>)</a:t>
            </a:r>
          </a:p>
          <a:p>
            <a:r>
              <a:rPr kumimoji="1" lang="en-US" altLang="zh-CN" dirty="0">
                <a:latin typeface="+mj-ea"/>
                <a:ea typeface="+mj-ea"/>
              </a:rPr>
              <a:t>AIDS</a:t>
            </a:r>
          </a:p>
          <a:p>
            <a:r>
              <a:rPr kumimoji="1" lang="en-US" altLang="zh-CN" dirty="0">
                <a:latin typeface="+mj-ea"/>
                <a:ea typeface="+mj-ea"/>
              </a:rPr>
              <a:t>Cold</a:t>
            </a:r>
            <a:r>
              <a:rPr kumimoji="1" lang="zh-CN" altLang="en-US" dirty="0">
                <a:latin typeface="+mj-ea"/>
                <a:ea typeface="+mj-ea"/>
              </a:rPr>
              <a:t> </a:t>
            </a:r>
            <a:r>
              <a:rPr kumimoji="1" lang="en-US" altLang="zh-CN" dirty="0">
                <a:latin typeface="+mj-ea"/>
                <a:ea typeface="+mj-ea"/>
              </a:rPr>
              <a:t>and</a:t>
            </a:r>
            <a:r>
              <a:rPr kumimoji="1" lang="zh-CN" altLang="en-US" dirty="0">
                <a:latin typeface="+mj-ea"/>
                <a:ea typeface="+mj-ea"/>
              </a:rPr>
              <a:t> </a:t>
            </a:r>
            <a:r>
              <a:rPr kumimoji="1" lang="en-US" altLang="zh-CN" dirty="0">
                <a:latin typeface="+mj-ea"/>
                <a:ea typeface="+mj-ea"/>
              </a:rPr>
              <a:t>influenza</a:t>
            </a:r>
          </a:p>
          <a:p>
            <a:r>
              <a:rPr kumimoji="1" lang="en-US" altLang="zh-CN" dirty="0">
                <a:latin typeface="+mj-ea"/>
                <a:ea typeface="+mj-ea"/>
              </a:rPr>
              <a:t>Malaria</a:t>
            </a:r>
            <a:r>
              <a:rPr kumimoji="1" lang="zh-CN" altLang="en-US" dirty="0">
                <a:latin typeface="+mj-ea"/>
                <a:ea typeface="+mj-ea"/>
              </a:rPr>
              <a:t> （疟疾）</a:t>
            </a:r>
            <a:endParaRPr kumimoji="1" lang="en-US" altLang="zh-CN" dirty="0">
              <a:latin typeface="+mj-ea"/>
              <a:ea typeface="+mj-ea"/>
            </a:endParaRPr>
          </a:p>
          <a:p>
            <a:r>
              <a:rPr kumimoji="1" lang="en-US" altLang="zh-CN" dirty="0">
                <a:latin typeface="+mj-ea"/>
                <a:ea typeface="+mj-ea"/>
              </a:rPr>
              <a:t>Athlete’s</a:t>
            </a:r>
            <a:r>
              <a:rPr kumimoji="1" lang="zh-CN" altLang="en-US" dirty="0">
                <a:latin typeface="+mj-ea"/>
                <a:ea typeface="+mj-ea"/>
              </a:rPr>
              <a:t> </a:t>
            </a:r>
            <a:r>
              <a:rPr kumimoji="1" lang="en-US" altLang="zh-CN" dirty="0">
                <a:latin typeface="+mj-ea"/>
                <a:ea typeface="+mj-ea"/>
              </a:rPr>
              <a:t>foot</a:t>
            </a:r>
            <a:r>
              <a:rPr kumimoji="1" lang="zh-CN" altLang="en-US" dirty="0">
                <a:latin typeface="+mj-ea"/>
                <a:ea typeface="+mj-ea"/>
              </a:rPr>
              <a:t> </a:t>
            </a:r>
            <a:r>
              <a:rPr kumimoji="1" lang="en-US" altLang="zh-CN" dirty="0">
                <a:latin typeface="+mj-ea"/>
                <a:ea typeface="+mj-ea"/>
              </a:rPr>
              <a:t>(</a:t>
            </a:r>
            <a:r>
              <a:rPr kumimoji="1" lang="zh-CN" altLang="en-US" dirty="0">
                <a:latin typeface="+mj-ea"/>
                <a:ea typeface="+mj-ea"/>
              </a:rPr>
              <a:t>脚癣</a:t>
            </a:r>
            <a:r>
              <a:rPr kumimoji="1" lang="en-US" altLang="zh-CN" dirty="0">
                <a:latin typeface="+mj-ea"/>
                <a:ea typeface="+mj-ea"/>
              </a:rPr>
              <a:t>)</a:t>
            </a:r>
          </a:p>
          <a:p>
            <a:r>
              <a:rPr kumimoji="1" lang="en-US" altLang="zh-CN" dirty="0">
                <a:latin typeface="+mj-ea"/>
                <a:ea typeface="+mj-ea"/>
              </a:rPr>
              <a:t>Poliomyelitis</a:t>
            </a:r>
            <a:r>
              <a:rPr kumimoji="1" lang="zh-CN" altLang="en-US" dirty="0">
                <a:latin typeface="+mj-ea"/>
                <a:ea typeface="+mj-ea"/>
              </a:rPr>
              <a:t> </a:t>
            </a:r>
            <a:r>
              <a:rPr kumimoji="1" lang="en-US" altLang="zh-CN" dirty="0">
                <a:latin typeface="+mj-ea"/>
                <a:ea typeface="+mj-ea"/>
              </a:rPr>
              <a:t>(polio)</a:t>
            </a:r>
            <a:r>
              <a:rPr kumimoji="1" lang="zh-CN" altLang="en-US" dirty="0">
                <a:latin typeface="+mj-ea"/>
                <a:ea typeface="+mj-ea"/>
              </a:rPr>
              <a:t> </a:t>
            </a:r>
            <a:r>
              <a:rPr kumimoji="1" lang="en-US" altLang="zh-CN" dirty="0">
                <a:latin typeface="+mj-ea"/>
                <a:ea typeface="+mj-ea"/>
              </a:rPr>
              <a:t>(</a:t>
            </a:r>
            <a:r>
              <a:rPr lang="zh-CN" altLang="en-US" dirty="0"/>
              <a:t>脊髓灰质炎</a:t>
            </a:r>
            <a:r>
              <a:rPr kumimoji="1" lang="en-US" altLang="zh-CN" dirty="0">
                <a:latin typeface="+mj-ea"/>
                <a:ea typeface="+mj-ea"/>
              </a:rPr>
              <a:t>)</a:t>
            </a:r>
          </a:p>
          <a:p>
            <a:r>
              <a:rPr kumimoji="1" lang="en-US" altLang="zh-CN" dirty="0">
                <a:latin typeface="+mj-ea"/>
                <a:ea typeface="+mj-ea"/>
              </a:rPr>
              <a:t>COVID-19</a:t>
            </a:r>
            <a:r>
              <a:rPr kumimoji="1" lang="zh-CN" altLang="en-US" dirty="0">
                <a:latin typeface="+mj-ea"/>
                <a:ea typeface="+mj-ea"/>
              </a:rPr>
              <a:t> </a:t>
            </a:r>
            <a:r>
              <a:rPr kumimoji="1" lang="en-US" altLang="zh-CN" dirty="0">
                <a:latin typeface="+mj-ea"/>
                <a:ea typeface="+mj-ea"/>
              </a:rPr>
              <a:t>(old</a:t>
            </a:r>
            <a:r>
              <a:rPr kumimoji="1" lang="zh-CN" altLang="en-US" dirty="0">
                <a:latin typeface="+mj-ea"/>
                <a:ea typeface="+mj-ea"/>
              </a:rPr>
              <a:t> </a:t>
            </a:r>
            <a:r>
              <a:rPr kumimoji="1" lang="en-US" altLang="zh-CN" dirty="0">
                <a:latin typeface="+mj-ea"/>
                <a:ea typeface="+mj-ea"/>
              </a:rPr>
              <a:t>name</a:t>
            </a:r>
            <a:r>
              <a:rPr kumimoji="1" lang="zh-CN" altLang="en-US" dirty="0">
                <a:latin typeface="+mj-ea"/>
                <a:ea typeface="+mj-ea"/>
              </a:rPr>
              <a:t> </a:t>
            </a:r>
            <a:r>
              <a:rPr kumimoji="1" lang="en-US" altLang="zh-CN" dirty="0">
                <a:latin typeface="+mj-ea"/>
                <a:ea typeface="+mj-ea"/>
              </a:rPr>
              <a:t>“Novel</a:t>
            </a:r>
            <a:r>
              <a:rPr kumimoji="1" lang="zh-CN" altLang="en-US" dirty="0">
                <a:latin typeface="+mj-ea"/>
                <a:ea typeface="+mj-ea"/>
              </a:rPr>
              <a:t> </a:t>
            </a:r>
            <a:r>
              <a:rPr kumimoji="1" lang="en-US" altLang="zh-CN" dirty="0">
                <a:latin typeface="+mj-ea"/>
                <a:ea typeface="+mj-ea"/>
              </a:rPr>
              <a:t>coronavirus</a:t>
            </a:r>
            <a:r>
              <a:rPr kumimoji="1" lang="zh-CN" altLang="en-US" dirty="0">
                <a:latin typeface="+mj-ea"/>
                <a:ea typeface="+mj-ea"/>
              </a:rPr>
              <a:t> </a:t>
            </a:r>
            <a:r>
              <a:rPr kumimoji="1" lang="en-US" altLang="zh-CN" dirty="0">
                <a:latin typeface="+mj-ea"/>
                <a:ea typeface="+mj-ea"/>
              </a:rPr>
              <a:t>pneumonia,</a:t>
            </a:r>
            <a:r>
              <a:rPr kumimoji="1" lang="zh-CN" altLang="en-US" dirty="0">
                <a:latin typeface="+mj-ea"/>
                <a:ea typeface="+mj-ea"/>
              </a:rPr>
              <a:t> 新冠肺炎</a:t>
            </a:r>
            <a:r>
              <a:rPr kumimoji="1" lang="en-US" altLang="zh-CN" dirty="0">
                <a:latin typeface="+mj-ea"/>
                <a:ea typeface="+mj-ea"/>
              </a:rPr>
              <a:t>”)</a:t>
            </a:r>
          </a:p>
          <a:p>
            <a:r>
              <a:rPr kumimoji="1" lang="en-US" altLang="zh-CN" dirty="0">
                <a:latin typeface="+mj-ea"/>
                <a:ea typeface="+mj-ea"/>
              </a:rPr>
              <a:t>Small</a:t>
            </a:r>
            <a:r>
              <a:rPr kumimoji="1" lang="zh-CN" altLang="en-US" dirty="0">
                <a:latin typeface="+mj-ea"/>
                <a:ea typeface="+mj-ea"/>
              </a:rPr>
              <a:t> </a:t>
            </a:r>
            <a:r>
              <a:rPr kumimoji="1" lang="en-US" altLang="zh-CN" dirty="0">
                <a:latin typeface="+mj-ea"/>
                <a:ea typeface="+mj-ea"/>
              </a:rPr>
              <a:t>pox</a:t>
            </a:r>
          </a:p>
          <a:p>
            <a:r>
              <a:rPr kumimoji="1" lang="en-US" altLang="zh-CN" dirty="0">
                <a:latin typeface="+mj-ea"/>
                <a:ea typeface="+mj-ea"/>
              </a:rPr>
              <a:t>rabies</a:t>
            </a:r>
            <a:endParaRPr kumimoji="1" lang="zh-CN" altLang="en-US" dirty="0">
              <a:latin typeface="+mj-ea"/>
              <a:ea typeface="+mj-ea"/>
            </a:endParaRPr>
          </a:p>
        </p:txBody>
      </p:sp>
      <p:sp>
        <p:nvSpPr>
          <p:cNvPr id="10" name="内容占位符 9">
            <a:extLst>
              <a:ext uri="{FF2B5EF4-FFF2-40B4-BE49-F238E27FC236}">
                <a16:creationId xmlns:a16="http://schemas.microsoft.com/office/drawing/2014/main" id="{37A57753-5125-E343-BF19-98BB6D1472BB}"/>
              </a:ext>
            </a:extLst>
          </p:cNvPr>
          <p:cNvSpPr>
            <a:spLocks noGrp="1"/>
          </p:cNvSpPr>
          <p:nvPr>
            <p:ph sz="half" idx="2"/>
          </p:nvPr>
        </p:nvSpPr>
        <p:spPr>
          <a:xfrm>
            <a:off x="4878532" y="2226469"/>
            <a:ext cx="3886200" cy="3649590"/>
          </a:xfrm>
        </p:spPr>
        <p:txBody>
          <a:bodyPr>
            <a:normAutofit fontScale="55000" lnSpcReduction="20000"/>
          </a:bodyPr>
          <a:lstStyle/>
          <a:p>
            <a:r>
              <a:rPr kumimoji="1" lang="en-US" altLang="zh-CN" b="1" dirty="0">
                <a:latin typeface="+mj-ea"/>
                <a:ea typeface="+mj-ea"/>
              </a:rPr>
              <a:t>Pathogen</a:t>
            </a:r>
          </a:p>
          <a:p>
            <a:r>
              <a:rPr kumimoji="1" lang="en-US" altLang="zh-CN" dirty="0">
                <a:latin typeface="+mj-ea"/>
                <a:ea typeface="+mj-ea"/>
              </a:rPr>
              <a:t>Bacteria</a:t>
            </a:r>
          </a:p>
          <a:p>
            <a:r>
              <a:rPr kumimoji="1" lang="en-US" altLang="zh-CN" dirty="0">
                <a:latin typeface="+mj-ea"/>
                <a:ea typeface="+mj-ea"/>
              </a:rPr>
              <a:t>Bacteria</a:t>
            </a:r>
          </a:p>
          <a:p>
            <a:r>
              <a:rPr kumimoji="1" lang="en-US" altLang="zh-CN" dirty="0">
                <a:latin typeface="+mj-ea"/>
                <a:ea typeface="+mj-ea"/>
              </a:rPr>
              <a:t>Virus</a:t>
            </a:r>
            <a:r>
              <a:rPr kumimoji="1" lang="zh-CN" altLang="en-US" dirty="0">
                <a:latin typeface="+mj-ea"/>
                <a:ea typeface="+mj-ea"/>
              </a:rPr>
              <a:t> </a:t>
            </a:r>
            <a:r>
              <a:rPr kumimoji="1" lang="en-US" altLang="zh-CN" dirty="0">
                <a:latin typeface="+mj-ea"/>
                <a:ea typeface="+mj-ea"/>
              </a:rPr>
              <a:t>(HIV)</a:t>
            </a:r>
          </a:p>
          <a:p>
            <a:r>
              <a:rPr kumimoji="1" lang="en-US" altLang="zh-CN" dirty="0">
                <a:latin typeface="+mj-ea"/>
                <a:ea typeface="+mj-ea"/>
              </a:rPr>
              <a:t>Virus</a:t>
            </a:r>
          </a:p>
          <a:p>
            <a:r>
              <a:rPr kumimoji="1" lang="en-US" altLang="zh-CN" dirty="0">
                <a:latin typeface="+mj-ea"/>
                <a:ea typeface="+mj-ea"/>
              </a:rPr>
              <a:t>Protoctist</a:t>
            </a:r>
          </a:p>
          <a:p>
            <a:r>
              <a:rPr kumimoji="1" lang="en-US" altLang="zh-CN" dirty="0">
                <a:latin typeface="+mj-ea"/>
                <a:ea typeface="+mj-ea"/>
              </a:rPr>
              <a:t>Fungus</a:t>
            </a:r>
          </a:p>
          <a:p>
            <a:r>
              <a:rPr kumimoji="1" lang="en-US" altLang="zh-CN" dirty="0">
                <a:latin typeface="+mj-ea"/>
                <a:ea typeface="+mj-ea"/>
              </a:rPr>
              <a:t>Virus</a:t>
            </a:r>
          </a:p>
          <a:p>
            <a:r>
              <a:rPr kumimoji="1" lang="en-US" altLang="zh-CN" dirty="0">
                <a:latin typeface="+mj-ea"/>
                <a:ea typeface="+mj-ea"/>
              </a:rPr>
              <a:t>Virus</a:t>
            </a:r>
            <a:r>
              <a:rPr kumimoji="1" lang="zh-CN" altLang="en-US" dirty="0">
                <a:latin typeface="+mj-ea"/>
                <a:ea typeface="+mj-ea"/>
              </a:rPr>
              <a:t> </a:t>
            </a:r>
            <a:r>
              <a:rPr kumimoji="1" lang="en-US" altLang="zh-CN" dirty="0">
                <a:latin typeface="+mj-ea"/>
                <a:ea typeface="+mj-ea"/>
              </a:rPr>
              <a:t>(SARS-CoV-2/</a:t>
            </a:r>
            <a:r>
              <a:rPr kumimoji="1" lang="zh-CN" altLang="en-US" dirty="0">
                <a:latin typeface="+mj-ea"/>
                <a:ea typeface="+mj-ea"/>
              </a:rPr>
              <a:t> </a:t>
            </a:r>
            <a:r>
              <a:rPr kumimoji="1" lang="en-US" altLang="zh-CN" dirty="0">
                <a:latin typeface="+mj-ea"/>
                <a:ea typeface="+mj-ea"/>
              </a:rPr>
              <a:t>COVID-19/</a:t>
            </a:r>
            <a:r>
              <a:rPr kumimoji="1" lang="zh-CN" altLang="en-US" dirty="0">
                <a:latin typeface="+mj-ea"/>
                <a:ea typeface="+mj-ea"/>
              </a:rPr>
              <a:t> </a:t>
            </a:r>
            <a:r>
              <a:rPr kumimoji="1" lang="en-US" altLang="zh-CN" dirty="0">
                <a:latin typeface="+mj-ea"/>
                <a:ea typeface="+mj-ea"/>
              </a:rPr>
              <a:t>2019-nCov)</a:t>
            </a:r>
          </a:p>
          <a:p>
            <a:r>
              <a:rPr kumimoji="1" lang="en-US" altLang="zh-CN" dirty="0">
                <a:latin typeface="+mj-ea"/>
                <a:ea typeface="+mj-ea"/>
              </a:rPr>
              <a:t>Virus</a:t>
            </a:r>
          </a:p>
          <a:p>
            <a:r>
              <a:rPr kumimoji="1" lang="en-US" altLang="zh-CN" dirty="0">
                <a:latin typeface="+mj-ea"/>
                <a:ea typeface="+mj-ea"/>
              </a:rPr>
              <a:t>virus</a:t>
            </a:r>
            <a:endParaRPr kumimoji="1" lang="zh-CN" altLang="en-US" dirty="0">
              <a:latin typeface="+mj-ea"/>
              <a:ea typeface="+mj-ea"/>
            </a:endParaRPr>
          </a:p>
        </p:txBody>
      </p:sp>
      <p:pic>
        <p:nvPicPr>
          <p:cNvPr id="11" name="Picture 2" descr="C:\Users\Administrator\Desktop\未标题-1_画板 1.png">
            <a:extLst>
              <a:ext uri="{FF2B5EF4-FFF2-40B4-BE49-F238E27FC236}">
                <a16:creationId xmlns:a16="http://schemas.microsoft.com/office/drawing/2014/main" id="{1C316711-7616-7140-B4B8-CEB598EC6444}"/>
              </a:ext>
            </a:extLst>
          </p:cNvPr>
          <p:cNvPicPr>
            <a:picLocks noChangeAspect="1" noChangeArrowheads="1"/>
          </p:cNvPicPr>
          <p:nvPr/>
        </p:nvPicPr>
        <p:blipFill>
          <a:blip r:embed="rId3" cstate="print"/>
          <a:srcRect/>
          <a:stretch>
            <a:fillRect/>
          </a:stretch>
        </p:blipFill>
        <p:spPr bwMode="auto">
          <a:xfrm>
            <a:off x="6177756" y="5904205"/>
            <a:ext cx="2950658" cy="886888"/>
          </a:xfrm>
          <a:prstGeom prst="rect">
            <a:avLst/>
          </a:prstGeom>
          <a:noFill/>
        </p:spPr>
      </p:pic>
      <p:sp>
        <p:nvSpPr>
          <p:cNvPr id="2" name="矩形 1">
            <a:extLst>
              <a:ext uri="{FF2B5EF4-FFF2-40B4-BE49-F238E27FC236}">
                <a16:creationId xmlns:a16="http://schemas.microsoft.com/office/drawing/2014/main" id="{24FF249C-3FED-4047-B284-040D79BF01B4}"/>
              </a:ext>
            </a:extLst>
          </p:cNvPr>
          <p:cNvSpPr/>
          <p:nvPr/>
        </p:nvSpPr>
        <p:spPr>
          <a:xfrm>
            <a:off x="306532" y="6024483"/>
            <a:ext cx="5751368" cy="646331"/>
          </a:xfrm>
          <a:prstGeom prst="rect">
            <a:avLst/>
          </a:prstGeom>
        </p:spPr>
        <p:txBody>
          <a:bodyPr wrap="square">
            <a:spAutoFit/>
          </a:bodyPr>
          <a:lstStyle/>
          <a:p>
            <a:r>
              <a:rPr lang="zh-CN" altLang="en-US" dirty="0">
                <a:hlinkClick r:id="rId4"/>
              </a:rPr>
              <a:t>https://www.cdc.gov/malaria/about/disease.html</a:t>
            </a:r>
            <a:endParaRPr lang="en-US" altLang="zh-CN" dirty="0"/>
          </a:p>
          <a:p>
            <a:r>
              <a:rPr lang="en-US" altLang="zh-CN" dirty="0"/>
              <a:t>https://</a:t>
            </a:r>
            <a:r>
              <a:rPr lang="en-US" altLang="zh-CN" dirty="0" err="1"/>
              <a:t>www.cdc.gov</a:t>
            </a:r>
            <a:r>
              <a:rPr lang="en-US" altLang="zh-CN" dirty="0"/>
              <a:t>/malaria/about/biology/</a:t>
            </a:r>
            <a:r>
              <a:rPr lang="en-US" altLang="zh-CN" dirty="0" err="1"/>
              <a:t>index.html</a:t>
            </a:r>
            <a:endParaRPr lang="zh-CN" altLang="en-US" dirty="0"/>
          </a:p>
        </p:txBody>
      </p:sp>
    </p:spTree>
    <p:extLst>
      <p:ext uri="{BB962C8B-B14F-4D97-AF65-F5344CB8AC3E}">
        <p14:creationId xmlns:p14="http://schemas.microsoft.com/office/powerpoint/2010/main" val="287710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dissolv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dissolv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dissolv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dissolv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dissolv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dissolve">
                                      <p:cBhvr>
                                        <p:cTn id="37" dur="500"/>
                                        <p:tgtEl>
                                          <p:spTgt spid="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9">
                                            <p:txEl>
                                              <p:pRg st="7" end="7"/>
                                            </p:txEl>
                                          </p:spTgt>
                                        </p:tgtEl>
                                        <p:attrNameLst>
                                          <p:attrName>style.visibility</p:attrName>
                                        </p:attrNameLst>
                                      </p:cBhvr>
                                      <p:to>
                                        <p:strVal val="visible"/>
                                      </p:to>
                                    </p:set>
                                    <p:animEffect transition="in" filter="dissolve">
                                      <p:cBhvr>
                                        <p:cTn id="42" dur="500"/>
                                        <p:tgtEl>
                                          <p:spTgt spid="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9">
                                            <p:txEl>
                                              <p:pRg st="8" end="8"/>
                                            </p:txEl>
                                          </p:spTgt>
                                        </p:tgtEl>
                                        <p:attrNameLst>
                                          <p:attrName>style.visibility</p:attrName>
                                        </p:attrNameLst>
                                      </p:cBhvr>
                                      <p:to>
                                        <p:strVal val="visible"/>
                                      </p:to>
                                    </p:set>
                                    <p:animEffect transition="in" filter="dissolve">
                                      <p:cBhvr>
                                        <p:cTn id="47" dur="500"/>
                                        <p:tgtEl>
                                          <p:spTgt spid="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9">
                                            <p:txEl>
                                              <p:pRg st="9" end="9"/>
                                            </p:txEl>
                                          </p:spTgt>
                                        </p:tgtEl>
                                        <p:attrNameLst>
                                          <p:attrName>style.visibility</p:attrName>
                                        </p:attrNameLst>
                                      </p:cBhvr>
                                      <p:to>
                                        <p:strVal val="visible"/>
                                      </p:to>
                                    </p:set>
                                    <p:animEffect transition="in" filter="dissolve">
                                      <p:cBhvr>
                                        <p:cTn id="52" dur="500"/>
                                        <p:tgtEl>
                                          <p:spTgt spid="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xEl>
                                              <p:pRg st="10" end="10"/>
                                            </p:txEl>
                                          </p:spTgt>
                                        </p:tgtEl>
                                        <p:attrNameLst>
                                          <p:attrName>style.visibility</p:attrName>
                                        </p:attrNameLst>
                                      </p:cBhvr>
                                      <p:to>
                                        <p:strVal val="visible"/>
                                      </p:to>
                                    </p:set>
                                    <p:animEffect transition="in" filter="dissolve">
                                      <p:cBhvr>
                                        <p:cTn id="57" dur="500"/>
                                        <p:tgtEl>
                                          <p:spTgt spid="9">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0">
                                            <p:txEl>
                                              <p:pRg st="0" end="0"/>
                                            </p:txEl>
                                          </p:spTgt>
                                        </p:tgtEl>
                                        <p:attrNameLst>
                                          <p:attrName>style.visibility</p:attrName>
                                        </p:attrNameLst>
                                      </p:cBhvr>
                                      <p:to>
                                        <p:strVal val="visible"/>
                                      </p:to>
                                    </p:set>
                                    <p:animEffect transition="in" filter="dissolve">
                                      <p:cBhvr>
                                        <p:cTn id="62" dur="500"/>
                                        <p:tgtEl>
                                          <p:spTgt spid="10">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10">
                                            <p:txEl>
                                              <p:pRg st="1" end="1"/>
                                            </p:txEl>
                                          </p:spTgt>
                                        </p:tgtEl>
                                        <p:attrNameLst>
                                          <p:attrName>style.visibility</p:attrName>
                                        </p:attrNameLst>
                                      </p:cBhvr>
                                      <p:to>
                                        <p:strVal val="visible"/>
                                      </p:to>
                                    </p:set>
                                    <p:animEffect transition="in" filter="dissolve">
                                      <p:cBhvr>
                                        <p:cTn id="67" dur="500"/>
                                        <p:tgtEl>
                                          <p:spTgt spid="10">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10">
                                            <p:txEl>
                                              <p:pRg st="2" end="2"/>
                                            </p:txEl>
                                          </p:spTgt>
                                        </p:tgtEl>
                                        <p:attrNameLst>
                                          <p:attrName>style.visibility</p:attrName>
                                        </p:attrNameLst>
                                      </p:cBhvr>
                                      <p:to>
                                        <p:strVal val="visible"/>
                                      </p:to>
                                    </p:set>
                                    <p:animEffect transition="in" filter="dissolve">
                                      <p:cBhvr>
                                        <p:cTn id="72" dur="500"/>
                                        <p:tgtEl>
                                          <p:spTgt spid="10">
                                            <p:txEl>
                                              <p:pRg st="2" end="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10">
                                            <p:txEl>
                                              <p:pRg st="3" end="3"/>
                                            </p:txEl>
                                          </p:spTgt>
                                        </p:tgtEl>
                                        <p:attrNameLst>
                                          <p:attrName>style.visibility</p:attrName>
                                        </p:attrNameLst>
                                      </p:cBhvr>
                                      <p:to>
                                        <p:strVal val="visible"/>
                                      </p:to>
                                    </p:set>
                                    <p:animEffect transition="in" filter="dissolve">
                                      <p:cBhvr>
                                        <p:cTn id="77" dur="500"/>
                                        <p:tgtEl>
                                          <p:spTgt spid="10">
                                            <p:txEl>
                                              <p:pRg st="3" end="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0">
                                            <p:txEl>
                                              <p:pRg st="4" end="4"/>
                                            </p:txEl>
                                          </p:spTgt>
                                        </p:tgtEl>
                                        <p:attrNameLst>
                                          <p:attrName>style.visibility</p:attrName>
                                        </p:attrNameLst>
                                      </p:cBhvr>
                                      <p:to>
                                        <p:strVal val="visible"/>
                                      </p:to>
                                    </p:set>
                                    <p:animEffect transition="in" filter="dissolve">
                                      <p:cBhvr>
                                        <p:cTn id="82" dur="500"/>
                                        <p:tgtEl>
                                          <p:spTgt spid="10">
                                            <p:txEl>
                                              <p:pRg st="4" end="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10">
                                            <p:txEl>
                                              <p:pRg st="5" end="5"/>
                                            </p:txEl>
                                          </p:spTgt>
                                        </p:tgtEl>
                                        <p:attrNameLst>
                                          <p:attrName>style.visibility</p:attrName>
                                        </p:attrNameLst>
                                      </p:cBhvr>
                                      <p:to>
                                        <p:strVal val="visible"/>
                                      </p:to>
                                    </p:set>
                                    <p:animEffect transition="in" filter="dissolve">
                                      <p:cBhvr>
                                        <p:cTn id="87" dur="500"/>
                                        <p:tgtEl>
                                          <p:spTgt spid="10">
                                            <p:txEl>
                                              <p:pRg st="5" end="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10">
                                            <p:txEl>
                                              <p:pRg st="6" end="6"/>
                                            </p:txEl>
                                          </p:spTgt>
                                        </p:tgtEl>
                                        <p:attrNameLst>
                                          <p:attrName>style.visibility</p:attrName>
                                        </p:attrNameLst>
                                      </p:cBhvr>
                                      <p:to>
                                        <p:strVal val="visible"/>
                                      </p:to>
                                    </p:set>
                                    <p:animEffect transition="in" filter="dissolve">
                                      <p:cBhvr>
                                        <p:cTn id="92" dur="500"/>
                                        <p:tgtEl>
                                          <p:spTgt spid="10">
                                            <p:txEl>
                                              <p:pRg st="6" end="6"/>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10">
                                            <p:txEl>
                                              <p:pRg st="7" end="7"/>
                                            </p:txEl>
                                          </p:spTgt>
                                        </p:tgtEl>
                                        <p:attrNameLst>
                                          <p:attrName>style.visibility</p:attrName>
                                        </p:attrNameLst>
                                      </p:cBhvr>
                                      <p:to>
                                        <p:strVal val="visible"/>
                                      </p:to>
                                    </p:set>
                                    <p:animEffect transition="in" filter="dissolve">
                                      <p:cBhvr>
                                        <p:cTn id="97" dur="500"/>
                                        <p:tgtEl>
                                          <p:spTgt spid="10">
                                            <p:txEl>
                                              <p:pRg st="7" end="7"/>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10">
                                            <p:txEl>
                                              <p:pRg st="8" end="8"/>
                                            </p:txEl>
                                          </p:spTgt>
                                        </p:tgtEl>
                                        <p:attrNameLst>
                                          <p:attrName>style.visibility</p:attrName>
                                        </p:attrNameLst>
                                      </p:cBhvr>
                                      <p:to>
                                        <p:strVal val="visible"/>
                                      </p:to>
                                    </p:set>
                                    <p:animEffect transition="in" filter="dissolve">
                                      <p:cBhvr>
                                        <p:cTn id="102" dur="500"/>
                                        <p:tgtEl>
                                          <p:spTgt spid="10">
                                            <p:txEl>
                                              <p:pRg st="8" end="8"/>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9" presetClass="entr" presetSubtype="0" fill="hold" grpId="0" nodeType="clickEffect">
                                  <p:stCondLst>
                                    <p:cond delay="0"/>
                                  </p:stCondLst>
                                  <p:childTnLst>
                                    <p:set>
                                      <p:cBhvr>
                                        <p:cTn id="106" dur="1" fill="hold">
                                          <p:stCondLst>
                                            <p:cond delay="0"/>
                                          </p:stCondLst>
                                        </p:cTn>
                                        <p:tgtEl>
                                          <p:spTgt spid="10">
                                            <p:txEl>
                                              <p:pRg st="9" end="9"/>
                                            </p:txEl>
                                          </p:spTgt>
                                        </p:tgtEl>
                                        <p:attrNameLst>
                                          <p:attrName>style.visibility</p:attrName>
                                        </p:attrNameLst>
                                      </p:cBhvr>
                                      <p:to>
                                        <p:strVal val="visible"/>
                                      </p:to>
                                    </p:set>
                                    <p:animEffect transition="in" filter="dissolve">
                                      <p:cBhvr>
                                        <p:cTn id="107" dur="500"/>
                                        <p:tgtEl>
                                          <p:spTgt spid="10">
                                            <p:txEl>
                                              <p:pRg st="9" end="9"/>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ntr" presetSubtype="0" fill="hold" grpId="0" nodeType="clickEffect">
                                  <p:stCondLst>
                                    <p:cond delay="0"/>
                                  </p:stCondLst>
                                  <p:childTnLst>
                                    <p:set>
                                      <p:cBhvr>
                                        <p:cTn id="111" dur="1" fill="hold">
                                          <p:stCondLst>
                                            <p:cond delay="0"/>
                                          </p:stCondLst>
                                        </p:cTn>
                                        <p:tgtEl>
                                          <p:spTgt spid="10">
                                            <p:txEl>
                                              <p:pRg st="10" end="10"/>
                                            </p:txEl>
                                          </p:spTgt>
                                        </p:tgtEl>
                                        <p:attrNameLst>
                                          <p:attrName>style.visibility</p:attrName>
                                        </p:attrNameLst>
                                      </p:cBhvr>
                                      <p:to>
                                        <p:strVal val="visible"/>
                                      </p:to>
                                    </p:set>
                                    <p:animEffect transition="in" filter="dissolve">
                                      <p:cBhvr>
                                        <p:cTn id="112" dur="500"/>
                                        <p:tgtEl>
                                          <p:spTgt spid="1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28D8B7C-8632-F64A-B6A3-FDD024648EA7}"/>
              </a:ext>
            </a:extLst>
          </p:cNvPr>
          <p:cNvPicPr>
            <a:picLocks noChangeAspect="1"/>
          </p:cNvPicPr>
          <p:nvPr/>
        </p:nvPicPr>
        <p:blipFill>
          <a:blip r:embed="rId2"/>
          <a:stretch>
            <a:fillRect/>
          </a:stretch>
        </p:blipFill>
        <p:spPr>
          <a:xfrm>
            <a:off x="0" y="857251"/>
            <a:ext cx="2969276" cy="2836718"/>
          </a:xfrm>
          <a:prstGeom prst="rect">
            <a:avLst/>
          </a:prstGeom>
        </p:spPr>
      </p:pic>
      <p:pic>
        <p:nvPicPr>
          <p:cNvPr id="5" name="图片 4">
            <a:extLst>
              <a:ext uri="{FF2B5EF4-FFF2-40B4-BE49-F238E27FC236}">
                <a16:creationId xmlns:a16="http://schemas.microsoft.com/office/drawing/2014/main" id="{AB95F22F-8835-2140-A73E-440E5F09E57E}"/>
              </a:ext>
            </a:extLst>
          </p:cNvPr>
          <p:cNvPicPr>
            <a:picLocks noChangeAspect="1"/>
          </p:cNvPicPr>
          <p:nvPr/>
        </p:nvPicPr>
        <p:blipFill>
          <a:blip r:embed="rId3"/>
          <a:stretch>
            <a:fillRect/>
          </a:stretch>
        </p:blipFill>
        <p:spPr>
          <a:xfrm>
            <a:off x="3027218" y="2072692"/>
            <a:ext cx="3048000" cy="1621277"/>
          </a:xfrm>
          <a:prstGeom prst="rect">
            <a:avLst/>
          </a:prstGeom>
        </p:spPr>
      </p:pic>
      <p:sp>
        <p:nvSpPr>
          <p:cNvPr id="6" name="文本框 5">
            <a:extLst>
              <a:ext uri="{FF2B5EF4-FFF2-40B4-BE49-F238E27FC236}">
                <a16:creationId xmlns:a16="http://schemas.microsoft.com/office/drawing/2014/main" id="{680BE3E8-DB44-1C46-A513-D3D079CB2C6F}"/>
              </a:ext>
            </a:extLst>
          </p:cNvPr>
          <p:cNvSpPr txBox="1"/>
          <p:nvPr/>
        </p:nvSpPr>
        <p:spPr>
          <a:xfrm>
            <a:off x="3027219" y="1189393"/>
            <a:ext cx="3048000" cy="923330"/>
          </a:xfrm>
          <a:prstGeom prst="rect">
            <a:avLst/>
          </a:prstGeom>
          <a:noFill/>
        </p:spPr>
        <p:txBody>
          <a:bodyPr wrap="square" rtlCol="0">
            <a:spAutoFit/>
          </a:bodyPr>
          <a:lstStyle/>
          <a:p>
            <a:r>
              <a:rPr lang="en-US" altLang="zh-CN" sz="1350" b="1" dirty="0"/>
              <a:t>Athlete's foot </a:t>
            </a:r>
            <a:r>
              <a:rPr lang="en-US" altLang="zh-CN" sz="1350" dirty="0"/>
              <a:t>is a term given to almost any inflammatory skin disease that affects the sole of the foot and the skin between the toes.</a:t>
            </a:r>
            <a:endParaRPr kumimoji="1" lang="zh-CN" altLang="en-US" sz="1350" dirty="0"/>
          </a:p>
        </p:txBody>
      </p:sp>
      <p:pic>
        <p:nvPicPr>
          <p:cNvPr id="8" name="图片 7">
            <a:extLst>
              <a:ext uri="{FF2B5EF4-FFF2-40B4-BE49-F238E27FC236}">
                <a16:creationId xmlns:a16="http://schemas.microsoft.com/office/drawing/2014/main" id="{6774B14F-E4E5-DC47-95B3-66E7C12459D3}"/>
              </a:ext>
            </a:extLst>
          </p:cNvPr>
          <p:cNvPicPr>
            <a:picLocks noChangeAspect="1"/>
          </p:cNvPicPr>
          <p:nvPr/>
        </p:nvPicPr>
        <p:blipFill>
          <a:blip r:embed="rId4"/>
          <a:stretch>
            <a:fillRect/>
          </a:stretch>
        </p:blipFill>
        <p:spPr>
          <a:xfrm>
            <a:off x="72736" y="3982054"/>
            <a:ext cx="3356264" cy="1748054"/>
          </a:xfrm>
          <a:prstGeom prst="rect">
            <a:avLst/>
          </a:prstGeom>
        </p:spPr>
      </p:pic>
      <p:pic>
        <p:nvPicPr>
          <p:cNvPr id="10" name="图片 9">
            <a:extLst>
              <a:ext uri="{FF2B5EF4-FFF2-40B4-BE49-F238E27FC236}">
                <a16:creationId xmlns:a16="http://schemas.microsoft.com/office/drawing/2014/main" id="{B1CBDB8C-376D-B043-90B0-D41BF04080A4}"/>
              </a:ext>
            </a:extLst>
          </p:cNvPr>
          <p:cNvPicPr>
            <a:picLocks noChangeAspect="1"/>
          </p:cNvPicPr>
          <p:nvPr/>
        </p:nvPicPr>
        <p:blipFill>
          <a:blip r:embed="rId5"/>
          <a:stretch>
            <a:fillRect/>
          </a:stretch>
        </p:blipFill>
        <p:spPr>
          <a:xfrm>
            <a:off x="5512810" y="3834982"/>
            <a:ext cx="3631190" cy="2042195"/>
          </a:xfrm>
          <a:prstGeom prst="rect">
            <a:avLst/>
          </a:prstGeom>
        </p:spPr>
      </p:pic>
      <p:pic>
        <p:nvPicPr>
          <p:cNvPr id="12" name="图片 11">
            <a:extLst>
              <a:ext uri="{FF2B5EF4-FFF2-40B4-BE49-F238E27FC236}">
                <a16:creationId xmlns:a16="http://schemas.microsoft.com/office/drawing/2014/main" id="{58FDD3E9-914F-4C45-BC68-43160CC4870B}"/>
              </a:ext>
            </a:extLst>
          </p:cNvPr>
          <p:cNvPicPr>
            <a:picLocks noChangeAspect="1"/>
          </p:cNvPicPr>
          <p:nvPr/>
        </p:nvPicPr>
        <p:blipFill>
          <a:blip r:embed="rId6"/>
          <a:stretch>
            <a:fillRect/>
          </a:stretch>
        </p:blipFill>
        <p:spPr>
          <a:xfrm>
            <a:off x="6367896" y="1047385"/>
            <a:ext cx="2703368" cy="2717091"/>
          </a:xfrm>
          <a:prstGeom prst="rect">
            <a:avLst/>
          </a:prstGeom>
        </p:spPr>
      </p:pic>
      <p:sp>
        <p:nvSpPr>
          <p:cNvPr id="13" name="文本框 12">
            <a:extLst>
              <a:ext uri="{FF2B5EF4-FFF2-40B4-BE49-F238E27FC236}">
                <a16:creationId xmlns:a16="http://schemas.microsoft.com/office/drawing/2014/main" id="{5819EEF3-8759-874D-9828-A01BD33A7127}"/>
              </a:ext>
            </a:extLst>
          </p:cNvPr>
          <p:cNvSpPr txBox="1"/>
          <p:nvPr/>
        </p:nvSpPr>
        <p:spPr>
          <a:xfrm>
            <a:off x="7719580" y="1065306"/>
            <a:ext cx="954107" cy="300082"/>
          </a:xfrm>
          <a:prstGeom prst="rect">
            <a:avLst/>
          </a:prstGeom>
          <a:noFill/>
        </p:spPr>
        <p:txBody>
          <a:bodyPr wrap="none" rtlCol="0">
            <a:spAutoFit/>
          </a:bodyPr>
          <a:lstStyle/>
          <a:p>
            <a:r>
              <a:rPr kumimoji="1" lang="en-US" altLang="zh-CN" sz="1350" b="1" dirty="0"/>
              <a:t>Small</a:t>
            </a:r>
            <a:r>
              <a:rPr kumimoji="1" lang="zh-CN" altLang="en-US" sz="1350" b="1" dirty="0"/>
              <a:t> </a:t>
            </a:r>
            <a:r>
              <a:rPr kumimoji="1" lang="en-US" altLang="zh-CN" sz="1350" b="1" dirty="0"/>
              <a:t>pox</a:t>
            </a:r>
            <a:endParaRPr kumimoji="1" lang="zh-CN" altLang="en-US" sz="1350" b="1" dirty="0"/>
          </a:p>
        </p:txBody>
      </p:sp>
      <p:pic>
        <p:nvPicPr>
          <p:cNvPr id="14" name="Picture 2" descr="C:\Users\Administrator\Desktop\未标题-1_画板 1.png">
            <a:extLst>
              <a:ext uri="{FF2B5EF4-FFF2-40B4-BE49-F238E27FC236}">
                <a16:creationId xmlns:a16="http://schemas.microsoft.com/office/drawing/2014/main" id="{07BBF431-9F0A-3243-85B9-5F2BE779C92E}"/>
              </a:ext>
            </a:extLst>
          </p:cNvPr>
          <p:cNvPicPr>
            <a:picLocks noChangeAspect="1" noChangeArrowheads="1"/>
          </p:cNvPicPr>
          <p:nvPr/>
        </p:nvPicPr>
        <p:blipFill>
          <a:blip r:embed="rId7" cstate="print"/>
          <a:srcRect/>
          <a:stretch>
            <a:fillRect/>
          </a:stretch>
        </p:blipFill>
        <p:spPr bwMode="auto">
          <a:xfrm>
            <a:off x="6177756" y="5904205"/>
            <a:ext cx="2950658" cy="886888"/>
          </a:xfrm>
          <a:prstGeom prst="rect">
            <a:avLst/>
          </a:prstGeom>
          <a:noFill/>
        </p:spPr>
      </p:pic>
    </p:spTree>
    <p:extLst>
      <p:ext uri="{BB962C8B-B14F-4D97-AF65-F5344CB8AC3E}">
        <p14:creationId xmlns:p14="http://schemas.microsoft.com/office/powerpoint/2010/main" val="207741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checkerboard(across)">
                                      <p:cBhvr>
                                        <p:cTn id="25" dur="500"/>
                                        <p:tgtEl>
                                          <p:spTgt spid="12"/>
                                        </p:tgtEl>
                                      </p:cBhvr>
                                    </p:animEffect>
                                  </p:childTnLst>
                                </p:cTn>
                              </p:par>
                            </p:childTnLst>
                          </p:cTn>
                        </p:par>
                        <p:par>
                          <p:cTn id="26" fill="hold">
                            <p:stCondLst>
                              <p:cond delay="500"/>
                            </p:stCondLst>
                            <p:childTnLst>
                              <p:par>
                                <p:cTn id="27" presetID="5" presetClass="entr" presetSubtype="1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checkerboard(across)">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checkerboard(across)">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blinds(horizontal)">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17F0F2F-173B-6A40-8E71-5116E8C2B23A}"/>
              </a:ext>
            </a:extLst>
          </p:cNvPr>
          <p:cNvPicPr>
            <a:picLocks noChangeAspect="1"/>
          </p:cNvPicPr>
          <p:nvPr/>
        </p:nvPicPr>
        <p:blipFill>
          <a:blip r:embed="rId2"/>
          <a:stretch>
            <a:fillRect/>
          </a:stretch>
        </p:blipFill>
        <p:spPr>
          <a:xfrm>
            <a:off x="0" y="857251"/>
            <a:ext cx="4234604" cy="2379518"/>
          </a:xfrm>
          <a:prstGeom prst="rect">
            <a:avLst/>
          </a:prstGeom>
        </p:spPr>
      </p:pic>
      <p:sp>
        <p:nvSpPr>
          <p:cNvPr id="4" name="文本框 3">
            <a:extLst>
              <a:ext uri="{FF2B5EF4-FFF2-40B4-BE49-F238E27FC236}">
                <a16:creationId xmlns:a16="http://schemas.microsoft.com/office/drawing/2014/main" id="{9D09E4D2-00BE-084D-9F3F-E1183DB79460}"/>
              </a:ext>
            </a:extLst>
          </p:cNvPr>
          <p:cNvSpPr txBox="1"/>
          <p:nvPr/>
        </p:nvSpPr>
        <p:spPr>
          <a:xfrm>
            <a:off x="2660074" y="971550"/>
            <a:ext cx="1237839" cy="323165"/>
          </a:xfrm>
          <a:prstGeom prst="rect">
            <a:avLst/>
          </a:prstGeom>
          <a:noFill/>
        </p:spPr>
        <p:txBody>
          <a:bodyPr wrap="none" rtlCol="0">
            <a:spAutoFit/>
          </a:bodyPr>
          <a:lstStyle/>
          <a:p>
            <a:r>
              <a:rPr kumimoji="1" lang="en-US" altLang="zh-CN" sz="1500" b="1" dirty="0"/>
              <a:t>tuberculosis</a:t>
            </a:r>
            <a:endParaRPr kumimoji="1" lang="zh-CN" altLang="en-US" sz="1500" b="1" dirty="0"/>
          </a:p>
        </p:txBody>
      </p:sp>
      <p:pic>
        <p:nvPicPr>
          <p:cNvPr id="7" name="图片 6">
            <a:extLst>
              <a:ext uri="{FF2B5EF4-FFF2-40B4-BE49-F238E27FC236}">
                <a16:creationId xmlns:a16="http://schemas.microsoft.com/office/drawing/2014/main" id="{126F28B1-23EE-AA4E-95EE-E2CF3E5A65F6}"/>
              </a:ext>
            </a:extLst>
          </p:cNvPr>
          <p:cNvPicPr>
            <a:picLocks noChangeAspect="1"/>
          </p:cNvPicPr>
          <p:nvPr/>
        </p:nvPicPr>
        <p:blipFill>
          <a:blip r:embed="rId3"/>
          <a:stretch>
            <a:fillRect/>
          </a:stretch>
        </p:blipFill>
        <p:spPr>
          <a:xfrm>
            <a:off x="4506191" y="986703"/>
            <a:ext cx="4241225" cy="2120612"/>
          </a:xfrm>
          <a:prstGeom prst="rect">
            <a:avLst/>
          </a:prstGeom>
        </p:spPr>
      </p:pic>
      <p:pic>
        <p:nvPicPr>
          <p:cNvPr id="11" name="图片 10">
            <a:extLst>
              <a:ext uri="{FF2B5EF4-FFF2-40B4-BE49-F238E27FC236}">
                <a16:creationId xmlns:a16="http://schemas.microsoft.com/office/drawing/2014/main" id="{1060E626-A690-D241-87C1-491A693B3629}"/>
              </a:ext>
            </a:extLst>
          </p:cNvPr>
          <p:cNvPicPr>
            <a:picLocks noChangeAspect="1"/>
          </p:cNvPicPr>
          <p:nvPr/>
        </p:nvPicPr>
        <p:blipFill>
          <a:blip r:embed="rId4"/>
          <a:stretch>
            <a:fillRect/>
          </a:stretch>
        </p:blipFill>
        <p:spPr>
          <a:xfrm>
            <a:off x="5513246" y="1956088"/>
            <a:ext cx="3390034" cy="2337955"/>
          </a:xfrm>
          <a:prstGeom prst="rect">
            <a:avLst/>
          </a:prstGeom>
        </p:spPr>
      </p:pic>
      <p:pic>
        <p:nvPicPr>
          <p:cNvPr id="16" name="图片 15">
            <a:extLst>
              <a:ext uri="{FF2B5EF4-FFF2-40B4-BE49-F238E27FC236}">
                <a16:creationId xmlns:a16="http://schemas.microsoft.com/office/drawing/2014/main" id="{9A5B38FF-633A-5942-B9DF-0A95C7102569}"/>
              </a:ext>
            </a:extLst>
          </p:cNvPr>
          <p:cNvPicPr>
            <a:picLocks noChangeAspect="1"/>
          </p:cNvPicPr>
          <p:nvPr/>
        </p:nvPicPr>
        <p:blipFill>
          <a:blip r:embed="rId5"/>
          <a:stretch>
            <a:fillRect/>
          </a:stretch>
        </p:blipFill>
        <p:spPr>
          <a:xfrm>
            <a:off x="4078" y="3147147"/>
            <a:ext cx="5191991" cy="2849105"/>
          </a:xfrm>
          <a:prstGeom prst="rect">
            <a:avLst/>
          </a:prstGeom>
        </p:spPr>
      </p:pic>
      <p:pic>
        <p:nvPicPr>
          <p:cNvPr id="13" name="图片 12">
            <a:extLst>
              <a:ext uri="{FF2B5EF4-FFF2-40B4-BE49-F238E27FC236}">
                <a16:creationId xmlns:a16="http://schemas.microsoft.com/office/drawing/2014/main" id="{B8280C4F-FB0F-1743-892D-DE044BE83FC6}"/>
              </a:ext>
            </a:extLst>
          </p:cNvPr>
          <p:cNvPicPr>
            <a:picLocks noChangeAspect="1"/>
          </p:cNvPicPr>
          <p:nvPr/>
        </p:nvPicPr>
        <p:blipFill>
          <a:blip r:embed="rId6"/>
          <a:stretch>
            <a:fillRect/>
          </a:stretch>
        </p:blipFill>
        <p:spPr>
          <a:xfrm>
            <a:off x="5226991" y="4289545"/>
            <a:ext cx="3034145" cy="1706707"/>
          </a:xfrm>
          <a:prstGeom prst="rect">
            <a:avLst/>
          </a:prstGeom>
        </p:spPr>
      </p:pic>
      <p:sp>
        <p:nvSpPr>
          <p:cNvPr id="17" name="文本框 16">
            <a:extLst>
              <a:ext uri="{FF2B5EF4-FFF2-40B4-BE49-F238E27FC236}">
                <a16:creationId xmlns:a16="http://schemas.microsoft.com/office/drawing/2014/main" id="{1A50C038-EAF7-AD4D-AD46-C353DA0053E0}"/>
              </a:ext>
            </a:extLst>
          </p:cNvPr>
          <p:cNvSpPr txBox="1"/>
          <p:nvPr/>
        </p:nvSpPr>
        <p:spPr>
          <a:xfrm>
            <a:off x="5518801" y="4294699"/>
            <a:ext cx="760144" cy="300082"/>
          </a:xfrm>
          <a:prstGeom prst="rect">
            <a:avLst/>
          </a:prstGeom>
          <a:noFill/>
        </p:spPr>
        <p:txBody>
          <a:bodyPr wrap="none" rtlCol="0">
            <a:spAutoFit/>
          </a:bodyPr>
          <a:lstStyle/>
          <a:p>
            <a:r>
              <a:rPr kumimoji="1" lang="en-US" altLang="zh-CN" sz="1350" b="1" dirty="0"/>
              <a:t>cholera</a:t>
            </a:r>
            <a:endParaRPr kumimoji="1" lang="zh-CN" altLang="en-US" sz="1350" b="1" dirty="0"/>
          </a:p>
        </p:txBody>
      </p:sp>
      <p:pic>
        <p:nvPicPr>
          <p:cNvPr id="18" name="Picture 2" descr="C:\Users\Administrator\Desktop\未标题-1_画板 1.png">
            <a:extLst>
              <a:ext uri="{FF2B5EF4-FFF2-40B4-BE49-F238E27FC236}">
                <a16:creationId xmlns:a16="http://schemas.microsoft.com/office/drawing/2014/main" id="{7FF727EE-DAB3-7E4B-A6D8-F6D53398D6B4}"/>
              </a:ext>
            </a:extLst>
          </p:cNvPr>
          <p:cNvPicPr>
            <a:picLocks noChangeAspect="1" noChangeArrowheads="1"/>
          </p:cNvPicPr>
          <p:nvPr/>
        </p:nvPicPr>
        <p:blipFill>
          <a:blip r:embed="rId7" cstate="print"/>
          <a:srcRect/>
          <a:stretch>
            <a:fillRect/>
          </a:stretch>
        </p:blipFill>
        <p:spPr bwMode="auto">
          <a:xfrm>
            <a:off x="6177756" y="5904205"/>
            <a:ext cx="2950658" cy="886888"/>
          </a:xfrm>
          <a:prstGeom prst="rect">
            <a:avLst/>
          </a:prstGeom>
          <a:noFill/>
        </p:spPr>
      </p:pic>
    </p:spTree>
    <p:extLst>
      <p:ext uri="{BB962C8B-B14F-4D97-AF65-F5344CB8AC3E}">
        <p14:creationId xmlns:p14="http://schemas.microsoft.com/office/powerpoint/2010/main" val="213522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dissolv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75F30-1060-7644-B336-6397067AFF87}"/>
              </a:ext>
            </a:extLst>
          </p:cNvPr>
          <p:cNvSpPr>
            <a:spLocks noGrp="1"/>
          </p:cNvSpPr>
          <p:nvPr>
            <p:ph type="title"/>
          </p:nvPr>
        </p:nvSpPr>
        <p:spPr>
          <a:xfrm>
            <a:off x="629840" y="1063833"/>
            <a:ext cx="3510645" cy="719247"/>
          </a:xfrm>
        </p:spPr>
        <p:txBody>
          <a:bodyPr>
            <a:normAutofit/>
          </a:bodyPr>
          <a:lstStyle/>
          <a:p>
            <a:r>
              <a:rPr kumimoji="1" lang="en-US" altLang="zh-CN" dirty="0"/>
              <a:t>Way</a:t>
            </a:r>
            <a:r>
              <a:rPr kumimoji="1" lang="zh-CN" altLang="en-US" dirty="0"/>
              <a:t> </a:t>
            </a:r>
            <a:r>
              <a:rPr kumimoji="1" lang="en-US" altLang="zh-CN" dirty="0"/>
              <a:t>of</a:t>
            </a:r>
            <a:r>
              <a:rPr kumimoji="1" lang="zh-CN" altLang="en-US" dirty="0"/>
              <a:t> </a:t>
            </a:r>
            <a:r>
              <a:rPr kumimoji="1" lang="en-US" altLang="zh-CN" dirty="0"/>
              <a:t>transmission</a:t>
            </a:r>
            <a:endParaRPr kumimoji="1" lang="zh-CN" altLang="en-US" dirty="0"/>
          </a:p>
        </p:txBody>
      </p:sp>
      <p:pic>
        <p:nvPicPr>
          <p:cNvPr id="5" name="内容占位符 4">
            <a:extLst>
              <a:ext uri="{FF2B5EF4-FFF2-40B4-BE49-F238E27FC236}">
                <a16:creationId xmlns:a16="http://schemas.microsoft.com/office/drawing/2014/main" id="{CAE7CB2E-2450-184C-A5C1-F701952AEA45}"/>
              </a:ext>
            </a:extLst>
          </p:cNvPr>
          <p:cNvPicPr>
            <a:picLocks noGrp="1" noChangeAspect="1"/>
          </p:cNvPicPr>
          <p:nvPr>
            <p:ph idx="1"/>
          </p:nvPr>
        </p:nvPicPr>
        <p:blipFill>
          <a:blip r:embed="rId3"/>
          <a:stretch>
            <a:fillRect/>
          </a:stretch>
        </p:blipFill>
        <p:spPr>
          <a:xfrm>
            <a:off x="4457007" y="1127295"/>
            <a:ext cx="4549833" cy="3412375"/>
          </a:xfrm>
        </p:spPr>
      </p:pic>
      <p:sp>
        <p:nvSpPr>
          <p:cNvPr id="6" name="文本占位符 5">
            <a:extLst>
              <a:ext uri="{FF2B5EF4-FFF2-40B4-BE49-F238E27FC236}">
                <a16:creationId xmlns:a16="http://schemas.microsoft.com/office/drawing/2014/main" id="{54CECDF9-3DA4-4C4F-8BF0-C54F4F430C8A}"/>
              </a:ext>
            </a:extLst>
          </p:cNvPr>
          <p:cNvSpPr>
            <a:spLocks noGrp="1"/>
          </p:cNvSpPr>
          <p:nvPr>
            <p:ph type="body" sz="half" idx="2"/>
          </p:nvPr>
        </p:nvSpPr>
        <p:spPr>
          <a:xfrm>
            <a:off x="629841" y="2004303"/>
            <a:ext cx="3510645" cy="4630413"/>
          </a:xfrm>
        </p:spPr>
        <p:txBody>
          <a:bodyPr>
            <a:normAutofit/>
          </a:bodyPr>
          <a:lstStyle/>
          <a:p>
            <a:pPr marL="257175" indent="-257175">
              <a:lnSpc>
                <a:spcPct val="100000"/>
              </a:lnSpc>
              <a:buAutoNum type="arabicParenR"/>
            </a:pPr>
            <a:r>
              <a:rPr kumimoji="1" lang="en-US" altLang="zh-CN" sz="1800" b="1" dirty="0"/>
              <a:t>Direct</a:t>
            </a:r>
            <a:r>
              <a:rPr kumimoji="1" lang="zh-CN" altLang="en-US" sz="1800" b="1" dirty="0"/>
              <a:t> </a:t>
            </a:r>
            <a:r>
              <a:rPr kumimoji="1" lang="en-US" altLang="zh-CN" sz="1800" b="1" dirty="0"/>
              <a:t>contact</a:t>
            </a:r>
            <a:r>
              <a:rPr kumimoji="1" lang="zh-CN" altLang="en-US" sz="1800" b="1" dirty="0"/>
              <a:t> </a:t>
            </a:r>
            <a:r>
              <a:rPr kumimoji="1" lang="en-US" altLang="zh-CN" sz="1800" b="1" dirty="0"/>
              <a:t>from</a:t>
            </a:r>
            <a:r>
              <a:rPr kumimoji="1" lang="zh-CN" altLang="en-US" sz="1800" b="1" dirty="0"/>
              <a:t> </a:t>
            </a:r>
            <a:r>
              <a:rPr kumimoji="1" lang="en-US" altLang="zh-CN" sz="1800" b="1" dirty="0"/>
              <a:t>person</a:t>
            </a:r>
            <a:r>
              <a:rPr kumimoji="1" lang="zh-CN" altLang="en-US" sz="1800" b="1" dirty="0"/>
              <a:t> </a:t>
            </a:r>
            <a:r>
              <a:rPr kumimoji="1" lang="en-US" altLang="zh-CN" sz="1800" b="1" dirty="0"/>
              <a:t>to</a:t>
            </a:r>
            <a:r>
              <a:rPr kumimoji="1" lang="zh-CN" altLang="en-US" sz="1800" b="1" dirty="0"/>
              <a:t> </a:t>
            </a:r>
            <a:r>
              <a:rPr kumimoji="1" lang="en-US" altLang="zh-CN" sz="1800" b="1" dirty="0"/>
              <a:t>person</a:t>
            </a:r>
            <a:r>
              <a:rPr kumimoji="1" lang="en-US" altLang="zh-CN" sz="1800" dirty="0"/>
              <a:t>:</a:t>
            </a:r>
            <a:r>
              <a:rPr kumimoji="1" lang="zh-CN" altLang="en-US" sz="1800" dirty="0"/>
              <a:t> </a:t>
            </a:r>
            <a:r>
              <a:rPr kumimoji="1" lang="en-US" altLang="zh-CN" sz="1800" dirty="0"/>
              <a:t>physical</a:t>
            </a:r>
            <a:r>
              <a:rPr kumimoji="1" lang="zh-CN" altLang="en-US" sz="1800" dirty="0"/>
              <a:t> </a:t>
            </a:r>
            <a:r>
              <a:rPr kumimoji="1" lang="en-US" altLang="zh-CN" sz="1800" dirty="0"/>
              <a:t>contact</a:t>
            </a:r>
            <a:r>
              <a:rPr kumimoji="1" lang="zh-CN" altLang="en-US" sz="1800" dirty="0"/>
              <a:t> </a:t>
            </a:r>
            <a:r>
              <a:rPr kumimoji="1" lang="en-US" altLang="zh-CN" sz="1800" dirty="0"/>
              <a:t>like</a:t>
            </a:r>
            <a:r>
              <a:rPr kumimoji="1" lang="zh-CN" altLang="en-US" sz="1800" dirty="0"/>
              <a:t> </a:t>
            </a:r>
            <a:r>
              <a:rPr kumimoji="1" lang="en-US" altLang="zh-CN" sz="1800" dirty="0"/>
              <a:t>touching,</a:t>
            </a:r>
            <a:r>
              <a:rPr kumimoji="1" lang="zh-CN" altLang="en-US" sz="1800" dirty="0"/>
              <a:t> </a:t>
            </a:r>
            <a:r>
              <a:rPr kumimoji="1" lang="en-US" altLang="zh-CN" sz="1800" dirty="0"/>
              <a:t>kissing,</a:t>
            </a:r>
            <a:r>
              <a:rPr kumimoji="1" lang="zh-CN" altLang="en-US" sz="1800" dirty="0"/>
              <a:t> </a:t>
            </a:r>
            <a:r>
              <a:rPr kumimoji="1" lang="en-US" altLang="zh-CN" sz="1800" dirty="0"/>
              <a:t>body</a:t>
            </a:r>
            <a:r>
              <a:rPr kumimoji="1" lang="zh-CN" altLang="en-US" sz="1800" dirty="0"/>
              <a:t> </a:t>
            </a:r>
            <a:r>
              <a:rPr kumimoji="1" lang="en-US" altLang="zh-CN" sz="1800" dirty="0"/>
              <a:t>fluid</a:t>
            </a:r>
            <a:r>
              <a:rPr kumimoji="1" lang="zh-CN" altLang="en-US" sz="1800" dirty="0"/>
              <a:t> </a:t>
            </a:r>
            <a:r>
              <a:rPr kumimoji="1" lang="en-US" altLang="zh-CN" sz="1800" dirty="0"/>
              <a:t>exchange</a:t>
            </a:r>
            <a:r>
              <a:rPr kumimoji="1" lang="zh-CN" altLang="en-US" sz="1800" dirty="0"/>
              <a:t> </a:t>
            </a:r>
            <a:r>
              <a:rPr kumimoji="1" lang="en-US" altLang="zh-CN" sz="1800" dirty="0"/>
              <a:t>(blood,</a:t>
            </a:r>
            <a:r>
              <a:rPr kumimoji="1" lang="zh-CN" altLang="en-US" sz="1800" dirty="0"/>
              <a:t> </a:t>
            </a:r>
            <a:r>
              <a:rPr kumimoji="1" lang="en-US" altLang="zh-CN" sz="1800" dirty="0"/>
              <a:t>by</a:t>
            </a:r>
            <a:r>
              <a:rPr kumimoji="1" lang="zh-CN" altLang="en-US" sz="1800" dirty="0"/>
              <a:t> </a:t>
            </a:r>
            <a:r>
              <a:rPr kumimoji="1" lang="en-US" altLang="zh-CN" sz="1800" dirty="0"/>
              <a:t>sex),</a:t>
            </a:r>
            <a:r>
              <a:rPr kumimoji="1" lang="zh-CN" altLang="en-US" sz="1800" dirty="0"/>
              <a:t> </a:t>
            </a:r>
            <a:r>
              <a:rPr kumimoji="1" lang="en-US" altLang="zh-CN" sz="1800" dirty="0"/>
              <a:t>even</a:t>
            </a:r>
            <a:r>
              <a:rPr kumimoji="1" lang="zh-CN" altLang="en-US" sz="1800" dirty="0"/>
              <a:t> </a:t>
            </a:r>
            <a:r>
              <a:rPr kumimoji="1" lang="en-US" altLang="zh-CN" sz="1800" dirty="0"/>
              <a:t>sharing</a:t>
            </a:r>
            <a:r>
              <a:rPr kumimoji="1" lang="zh-CN" altLang="en-US" sz="1800" dirty="0"/>
              <a:t> </a:t>
            </a:r>
            <a:r>
              <a:rPr kumimoji="1" lang="en-US" altLang="zh-CN" sz="1800" dirty="0"/>
              <a:t>a</a:t>
            </a:r>
            <a:r>
              <a:rPr kumimoji="1" lang="zh-CN" altLang="en-US" sz="1800" dirty="0"/>
              <a:t> </a:t>
            </a:r>
            <a:r>
              <a:rPr kumimoji="1" lang="en-US" altLang="zh-CN" sz="1800" dirty="0"/>
              <a:t>towel/</a:t>
            </a:r>
            <a:r>
              <a:rPr kumimoji="1" lang="zh-CN" altLang="en-US" sz="1800" dirty="0"/>
              <a:t> </a:t>
            </a:r>
            <a:r>
              <a:rPr kumimoji="1" lang="en-US" altLang="zh-CN" sz="1800" dirty="0"/>
              <a:t>shave</a:t>
            </a:r>
            <a:r>
              <a:rPr kumimoji="1" lang="zh-CN" altLang="en-US" sz="1800" dirty="0"/>
              <a:t> </a:t>
            </a:r>
            <a:r>
              <a:rPr kumimoji="1" lang="en-US" altLang="zh-CN" sz="1800" dirty="0"/>
              <a:t>in</a:t>
            </a:r>
            <a:r>
              <a:rPr kumimoji="1" lang="zh-CN" altLang="en-US" sz="1800" dirty="0"/>
              <a:t> </a:t>
            </a:r>
            <a:r>
              <a:rPr kumimoji="1" lang="en-US" altLang="zh-CN" sz="1800" dirty="0"/>
              <a:t>school</a:t>
            </a:r>
          </a:p>
          <a:p>
            <a:pPr>
              <a:lnSpc>
                <a:spcPct val="100000"/>
              </a:lnSpc>
            </a:pPr>
            <a:r>
              <a:rPr kumimoji="1" lang="en-US" altLang="zh-CN" sz="1800" dirty="0"/>
              <a:t>e.g.</a:t>
            </a:r>
            <a:r>
              <a:rPr kumimoji="1" lang="zh-CN" altLang="en-US" sz="1800" dirty="0"/>
              <a:t> </a:t>
            </a:r>
            <a:r>
              <a:rPr kumimoji="1" lang="en-US" altLang="zh-CN" sz="1800" dirty="0"/>
              <a:t> Sexually transmitted diseases (STDs)</a:t>
            </a:r>
          </a:p>
          <a:p>
            <a:pPr>
              <a:lnSpc>
                <a:spcPct val="100000"/>
              </a:lnSpc>
            </a:pPr>
            <a:r>
              <a:rPr kumimoji="1" lang="en-US" altLang="zh-CN" sz="1800" dirty="0"/>
              <a:t>e.g.</a:t>
            </a:r>
            <a:r>
              <a:rPr kumimoji="1" lang="zh-CN" altLang="en-US" sz="1800" dirty="0"/>
              <a:t> </a:t>
            </a:r>
            <a:r>
              <a:rPr kumimoji="1" lang="en-US" altLang="zh-CN" sz="1800" dirty="0"/>
              <a:t>Pregnant women can also transmit infectious diseases to their unborn children via the placenta</a:t>
            </a:r>
            <a:r>
              <a:rPr kumimoji="1" lang="zh-CN" altLang="en-US" sz="1800" dirty="0"/>
              <a:t> </a:t>
            </a:r>
            <a:r>
              <a:rPr kumimoji="1" lang="en-US" altLang="zh-CN" sz="1800" dirty="0"/>
              <a:t>or</a:t>
            </a:r>
            <a:r>
              <a:rPr kumimoji="1" lang="zh-CN" altLang="en-US" sz="1800" dirty="0"/>
              <a:t> </a:t>
            </a:r>
            <a:r>
              <a:rPr kumimoji="1" lang="en-US" altLang="zh-CN" sz="1800" dirty="0"/>
              <a:t>during</a:t>
            </a:r>
            <a:r>
              <a:rPr kumimoji="1" lang="zh-CN" altLang="en-US" sz="1800" dirty="0"/>
              <a:t> </a:t>
            </a:r>
            <a:r>
              <a:rPr kumimoji="1" lang="en-US" altLang="zh-CN" sz="1800" dirty="0"/>
              <a:t>childbirth.</a:t>
            </a:r>
          </a:p>
          <a:p>
            <a:pPr>
              <a:lnSpc>
                <a:spcPct val="100000"/>
              </a:lnSpc>
            </a:pPr>
            <a:r>
              <a:rPr kumimoji="1" lang="en-US" altLang="zh-CN" sz="1800" dirty="0"/>
              <a:t>(e.g.</a:t>
            </a:r>
            <a:r>
              <a:rPr kumimoji="1" lang="zh-CN" altLang="en-US" sz="1800" dirty="0"/>
              <a:t> </a:t>
            </a:r>
            <a:r>
              <a:rPr kumimoji="1" lang="en-US" altLang="zh-CN" sz="1800" b="1" dirty="0">
                <a:solidFill>
                  <a:srgbClr val="0432FF"/>
                </a:solidFill>
              </a:rPr>
              <a:t>droplet</a:t>
            </a:r>
            <a:r>
              <a:rPr kumimoji="1" lang="zh-CN" altLang="en-US" sz="1800" b="1" dirty="0">
                <a:solidFill>
                  <a:srgbClr val="0432FF"/>
                </a:solidFill>
              </a:rPr>
              <a:t> </a:t>
            </a:r>
            <a:r>
              <a:rPr kumimoji="1" lang="en-US" altLang="zh-CN" sz="1800" b="1" dirty="0">
                <a:solidFill>
                  <a:srgbClr val="0432FF"/>
                </a:solidFill>
              </a:rPr>
              <a:t>sprays</a:t>
            </a:r>
            <a:r>
              <a:rPr kumimoji="1" lang="zh-CN" altLang="en-US" sz="1800" dirty="0"/>
              <a:t> </a:t>
            </a:r>
            <a:r>
              <a:rPr kumimoji="1" lang="en-US" altLang="zh-CN" sz="1800" dirty="0"/>
              <a:t>when</a:t>
            </a:r>
            <a:r>
              <a:rPr kumimoji="1" lang="zh-CN" altLang="en-US" sz="1800" dirty="0"/>
              <a:t> </a:t>
            </a:r>
            <a:r>
              <a:rPr kumimoji="1" lang="en-US" altLang="zh-CN" sz="1800" dirty="0"/>
              <a:t>sneezing</a:t>
            </a:r>
            <a:r>
              <a:rPr kumimoji="1" lang="zh-CN" altLang="en-US" sz="1800" dirty="0"/>
              <a:t> </a:t>
            </a:r>
            <a:r>
              <a:rPr kumimoji="1" lang="en-US" altLang="zh-CN" sz="1800" dirty="0">
                <a:solidFill>
                  <a:srgbClr val="0432FF"/>
                </a:solidFill>
              </a:rPr>
              <a:t>counted</a:t>
            </a:r>
            <a:r>
              <a:rPr kumimoji="1" lang="zh-CN" altLang="en-US" sz="1800" dirty="0">
                <a:solidFill>
                  <a:srgbClr val="0432FF"/>
                </a:solidFill>
              </a:rPr>
              <a:t> </a:t>
            </a:r>
            <a:r>
              <a:rPr kumimoji="1" lang="en-US" altLang="zh-CN" sz="1800" dirty="0">
                <a:solidFill>
                  <a:srgbClr val="0432FF"/>
                </a:solidFill>
              </a:rPr>
              <a:t>as</a:t>
            </a:r>
            <a:r>
              <a:rPr kumimoji="1" lang="zh-CN" altLang="en-US" sz="1800" dirty="0">
                <a:solidFill>
                  <a:srgbClr val="0432FF"/>
                </a:solidFill>
              </a:rPr>
              <a:t> </a:t>
            </a:r>
            <a:r>
              <a:rPr kumimoji="1" lang="en-US" altLang="zh-CN" sz="1800" dirty="0">
                <a:solidFill>
                  <a:srgbClr val="0432FF"/>
                </a:solidFill>
              </a:rPr>
              <a:t>direct</a:t>
            </a:r>
            <a:r>
              <a:rPr kumimoji="1" lang="zh-CN" altLang="en-US" sz="1800" dirty="0">
                <a:solidFill>
                  <a:srgbClr val="0432FF"/>
                </a:solidFill>
              </a:rPr>
              <a:t> </a:t>
            </a:r>
            <a:r>
              <a:rPr kumimoji="1" lang="en-US" altLang="zh-CN" sz="1800" dirty="0">
                <a:solidFill>
                  <a:srgbClr val="0432FF"/>
                </a:solidFill>
              </a:rPr>
              <a:t>contact</a:t>
            </a:r>
            <a:r>
              <a:rPr kumimoji="1" lang="zh-CN" altLang="en-US" sz="1800" dirty="0">
                <a:solidFill>
                  <a:srgbClr val="0432FF"/>
                </a:solidFill>
              </a:rPr>
              <a:t> </a:t>
            </a:r>
            <a:r>
              <a:rPr kumimoji="1" lang="en-US" altLang="zh-CN" sz="1800" dirty="0">
                <a:solidFill>
                  <a:srgbClr val="0432FF"/>
                </a:solidFill>
              </a:rPr>
              <a:t>from</a:t>
            </a:r>
            <a:r>
              <a:rPr kumimoji="1" lang="zh-CN" altLang="en-US" sz="1800" dirty="0">
                <a:solidFill>
                  <a:srgbClr val="0432FF"/>
                </a:solidFill>
              </a:rPr>
              <a:t> </a:t>
            </a:r>
            <a:r>
              <a:rPr kumimoji="1" lang="en-US" altLang="zh-CN" sz="1800" dirty="0">
                <a:solidFill>
                  <a:srgbClr val="0432FF"/>
                </a:solidFill>
              </a:rPr>
              <a:t>various</a:t>
            </a:r>
            <a:r>
              <a:rPr kumimoji="1" lang="zh-CN" altLang="en-US" sz="1800" dirty="0">
                <a:solidFill>
                  <a:srgbClr val="0432FF"/>
                </a:solidFill>
              </a:rPr>
              <a:t> </a:t>
            </a:r>
            <a:r>
              <a:rPr kumimoji="1" lang="en-US" altLang="zh-CN" sz="1800" dirty="0">
                <a:solidFill>
                  <a:srgbClr val="0432FF"/>
                </a:solidFill>
              </a:rPr>
              <a:t>online</a:t>
            </a:r>
            <a:r>
              <a:rPr kumimoji="1" lang="zh-CN" altLang="en-US" sz="1800" dirty="0">
                <a:solidFill>
                  <a:srgbClr val="0432FF"/>
                </a:solidFill>
              </a:rPr>
              <a:t> </a:t>
            </a:r>
            <a:r>
              <a:rPr kumimoji="1" lang="en-US" altLang="zh-CN" sz="1800" dirty="0">
                <a:solidFill>
                  <a:srgbClr val="0432FF"/>
                </a:solidFill>
              </a:rPr>
              <a:t>resources</a:t>
            </a:r>
            <a:r>
              <a:rPr kumimoji="1" lang="en-US" altLang="zh-CN" sz="1800" dirty="0"/>
              <a:t>)</a:t>
            </a:r>
          </a:p>
        </p:txBody>
      </p:sp>
      <p:pic>
        <p:nvPicPr>
          <p:cNvPr id="8" name="Picture 2" descr="C:\Users\Administrator\Desktop\未标题-1_画板 1.png">
            <a:extLst>
              <a:ext uri="{FF2B5EF4-FFF2-40B4-BE49-F238E27FC236}">
                <a16:creationId xmlns:a16="http://schemas.microsoft.com/office/drawing/2014/main" id="{299110BA-63B3-EB4C-B742-1A8B18F9D69B}"/>
              </a:ext>
            </a:extLst>
          </p:cNvPr>
          <p:cNvPicPr>
            <a:picLocks noChangeAspect="1" noChangeArrowheads="1"/>
          </p:cNvPicPr>
          <p:nvPr/>
        </p:nvPicPr>
        <p:blipFill>
          <a:blip r:embed="rId4" cstate="print"/>
          <a:srcRect/>
          <a:stretch>
            <a:fillRect/>
          </a:stretch>
        </p:blipFill>
        <p:spPr bwMode="auto">
          <a:xfrm>
            <a:off x="6193342" y="-10448"/>
            <a:ext cx="2950658" cy="886888"/>
          </a:xfrm>
          <a:prstGeom prst="rect">
            <a:avLst/>
          </a:prstGeom>
          <a:noFill/>
        </p:spPr>
      </p:pic>
      <p:sp>
        <p:nvSpPr>
          <p:cNvPr id="3" name="文本框 2">
            <a:extLst>
              <a:ext uri="{FF2B5EF4-FFF2-40B4-BE49-F238E27FC236}">
                <a16:creationId xmlns:a16="http://schemas.microsoft.com/office/drawing/2014/main" id="{CDD4CC7C-0404-AE44-BE25-5ACFD72D67C6}"/>
              </a:ext>
            </a:extLst>
          </p:cNvPr>
          <p:cNvSpPr txBox="1"/>
          <p:nvPr/>
        </p:nvSpPr>
        <p:spPr>
          <a:xfrm>
            <a:off x="4475937" y="4790525"/>
            <a:ext cx="4530903" cy="1477328"/>
          </a:xfrm>
          <a:prstGeom prst="rect">
            <a:avLst/>
          </a:prstGeom>
          <a:noFill/>
        </p:spPr>
        <p:txBody>
          <a:bodyPr wrap="square" rtlCol="0">
            <a:spAutoFit/>
          </a:bodyPr>
          <a:lstStyle/>
          <a:p>
            <a:r>
              <a:rPr kumimoji="1" lang="en-US" altLang="zh-CN" dirty="0">
                <a:hlinkClick r:id="rId5"/>
              </a:rPr>
              <a:t>https://courses.lumenlearning.com/microbiology/chapter/modes-of-disease-transmission/</a:t>
            </a:r>
            <a:endParaRPr kumimoji="1" lang="en-US" altLang="zh-CN" dirty="0"/>
          </a:p>
          <a:p>
            <a:endParaRPr kumimoji="1" lang="en-US" altLang="zh-CN" dirty="0"/>
          </a:p>
          <a:p>
            <a:r>
              <a:rPr kumimoji="1" lang="en-US" altLang="zh-CN" dirty="0">
                <a:hlinkClick r:id="rId6"/>
              </a:rPr>
              <a:t>https://media.nationalgeographic.org/assets/file/MethodsOfDiseaseTransmission.pdf</a:t>
            </a:r>
            <a:r>
              <a:rPr kumimoji="1" lang="zh-CN" altLang="en-US" dirty="0"/>
              <a:t> </a:t>
            </a:r>
          </a:p>
        </p:txBody>
      </p:sp>
    </p:spTree>
    <p:extLst>
      <p:ext uri="{BB962C8B-B14F-4D97-AF65-F5344CB8AC3E}">
        <p14:creationId xmlns:p14="http://schemas.microsoft.com/office/powerpoint/2010/main" val="266371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heckerboard(across)">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checkerboard(across)">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checkerboard(across)">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checkerboard(across)">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9CED4C4-2F3D-1148-905D-F5EF98EB41AD}"/>
              </a:ext>
            </a:extLst>
          </p:cNvPr>
          <p:cNvSpPr>
            <a:spLocks noGrp="1"/>
          </p:cNvSpPr>
          <p:nvPr>
            <p:ph type="body" sz="half" idx="2"/>
          </p:nvPr>
        </p:nvSpPr>
        <p:spPr>
          <a:xfrm>
            <a:off x="325775" y="1662045"/>
            <a:ext cx="3766694" cy="3690791"/>
          </a:xfrm>
        </p:spPr>
        <p:txBody>
          <a:bodyPr>
            <a:noAutofit/>
          </a:bodyPr>
          <a:lstStyle/>
          <a:p>
            <a:r>
              <a:rPr kumimoji="1" lang="en-US" altLang="zh-CN" sz="1800" dirty="0"/>
              <a:t>2)</a:t>
            </a:r>
            <a:r>
              <a:rPr kumimoji="1" lang="zh-CN" altLang="en-US" sz="1800" b="1" dirty="0"/>
              <a:t> </a:t>
            </a:r>
            <a:r>
              <a:rPr kumimoji="1" lang="en-US" altLang="zh-CN" sz="1800" b="1" dirty="0"/>
              <a:t>Indirect</a:t>
            </a:r>
            <a:r>
              <a:rPr kumimoji="1" lang="zh-CN" altLang="en-US" sz="1800" b="1" dirty="0"/>
              <a:t> </a:t>
            </a:r>
            <a:r>
              <a:rPr kumimoji="1" lang="en-US" altLang="zh-CN" sz="1800" b="1" dirty="0"/>
              <a:t>contact</a:t>
            </a:r>
            <a:r>
              <a:rPr kumimoji="1" lang="zh-CN" altLang="en-US" sz="1800" b="1" dirty="0"/>
              <a:t> </a:t>
            </a:r>
            <a:r>
              <a:rPr kumimoji="1" lang="en-US" altLang="zh-CN" sz="1800" b="1" dirty="0"/>
              <a:t>from</a:t>
            </a:r>
            <a:r>
              <a:rPr kumimoji="1" lang="zh-CN" altLang="en-US" sz="1800" b="1" dirty="0"/>
              <a:t> </a:t>
            </a:r>
            <a:r>
              <a:rPr kumimoji="1" lang="en-US" altLang="zh-CN" sz="1800" b="1" dirty="0"/>
              <a:t>person</a:t>
            </a:r>
            <a:r>
              <a:rPr kumimoji="1" lang="zh-CN" altLang="en-US" sz="1800" b="1" dirty="0"/>
              <a:t> </a:t>
            </a:r>
            <a:r>
              <a:rPr kumimoji="1" lang="en-US" altLang="zh-CN" sz="1800" b="1" dirty="0"/>
              <a:t>to</a:t>
            </a:r>
            <a:r>
              <a:rPr kumimoji="1" lang="zh-CN" altLang="en-US" sz="1800" b="1" dirty="0"/>
              <a:t> </a:t>
            </a:r>
            <a:r>
              <a:rPr kumimoji="1" lang="en-US" altLang="zh-CN" sz="1800" b="1" dirty="0"/>
              <a:t>person</a:t>
            </a:r>
            <a:r>
              <a:rPr kumimoji="1" lang="en-US" altLang="zh-CN" sz="1800" dirty="0"/>
              <a:t>:</a:t>
            </a:r>
          </a:p>
          <a:p>
            <a:r>
              <a:rPr kumimoji="1" lang="en-US" altLang="zh-CN" sz="1800" dirty="0"/>
              <a:t>a)</a:t>
            </a:r>
            <a:r>
              <a:rPr kumimoji="1" lang="zh-CN" altLang="en-US" sz="1800" dirty="0"/>
              <a:t> </a:t>
            </a:r>
            <a:r>
              <a:rPr kumimoji="1" lang="en-US" altLang="zh-CN" sz="1800" dirty="0"/>
              <a:t>By</a:t>
            </a:r>
            <a:r>
              <a:rPr kumimoji="1" lang="zh-CN" altLang="en-US" sz="1800" dirty="0"/>
              <a:t> </a:t>
            </a:r>
            <a:r>
              <a:rPr kumimoji="1" lang="en-US" altLang="zh-CN" sz="1800" b="1" dirty="0"/>
              <a:t>droplet</a:t>
            </a:r>
            <a:r>
              <a:rPr kumimoji="1" lang="zh-CN" altLang="en-US" sz="1800" dirty="0"/>
              <a:t> </a:t>
            </a:r>
            <a:r>
              <a:rPr kumimoji="1" lang="en-US" altLang="zh-CN" sz="1800" dirty="0"/>
              <a:t>(when</a:t>
            </a:r>
            <a:r>
              <a:rPr kumimoji="1" lang="zh-CN" altLang="en-US" sz="1800" dirty="0"/>
              <a:t> </a:t>
            </a:r>
            <a:r>
              <a:rPr kumimoji="1" lang="en-US" altLang="zh-CN" sz="1800" dirty="0"/>
              <a:t>talk,</a:t>
            </a:r>
            <a:r>
              <a:rPr kumimoji="1" lang="zh-CN" altLang="en-US" sz="1800" dirty="0"/>
              <a:t> </a:t>
            </a:r>
            <a:r>
              <a:rPr kumimoji="1" lang="en-US" altLang="zh-CN" sz="1800" dirty="0"/>
              <a:t>cough,</a:t>
            </a:r>
            <a:r>
              <a:rPr kumimoji="1" lang="zh-CN" altLang="en-US" sz="1800" dirty="0"/>
              <a:t> </a:t>
            </a:r>
            <a:r>
              <a:rPr kumimoji="1" lang="en-US" altLang="zh-CN" sz="1800" dirty="0"/>
              <a:t>sneeze):</a:t>
            </a:r>
            <a:r>
              <a:rPr kumimoji="1" lang="zh-CN" altLang="en-US" sz="1800" dirty="0"/>
              <a:t> </a:t>
            </a:r>
            <a:r>
              <a:rPr lang="en-US" altLang="zh-CN" sz="1800" dirty="0"/>
              <a:t> Since droplets fall to the ground within a few feet, this type of transmission requires close proximity.</a:t>
            </a:r>
            <a:endParaRPr kumimoji="1" lang="en-US" altLang="zh-CN" sz="1800" dirty="0"/>
          </a:p>
          <a:p>
            <a:r>
              <a:rPr kumimoji="1" lang="en-US" altLang="zh-CN" sz="1800" dirty="0"/>
              <a:t>b)</a:t>
            </a:r>
            <a:r>
              <a:rPr kumimoji="1" lang="zh-CN" altLang="en-US" sz="1800" dirty="0"/>
              <a:t> </a:t>
            </a:r>
            <a:r>
              <a:rPr kumimoji="1" lang="en-US" altLang="zh-CN" sz="1800" b="1" dirty="0"/>
              <a:t>Airborne</a:t>
            </a:r>
            <a:r>
              <a:rPr kumimoji="1" lang="zh-CN" altLang="en-US" sz="1800" dirty="0"/>
              <a:t> </a:t>
            </a:r>
            <a:r>
              <a:rPr kumimoji="1" lang="en-US" altLang="zh-CN" sz="1800" dirty="0"/>
              <a:t>(survive</a:t>
            </a:r>
            <a:r>
              <a:rPr kumimoji="1" lang="zh-CN" altLang="en-US" sz="1800" dirty="0"/>
              <a:t> </a:t>
            </a:r>
            <a:r>
              <a:rPr kumimoji="1" lang="en-US" altLang="zh-CN" sz="1800" dirty="0"/>
              <a:t>in</a:t>
            </a:r>
            <a:r>
              <a:rPr kumimoji="1" lang="zh-CN" altLang="en-US" sz="1800" dirty="0"/>
              <a:t> </a:t>
            </a:r>
            <a:r>
              <a:rPr kumimoji="1" lang="en-US" altLang="zh-CN" sz="1800" dirty="0"/>
              <a:t>air</a:t>
            </a:r>
            <a:r>
              <a:rPr kumimoji="1" lang="zh-CN" altLang="en-US" sz="1800" dirty="0"/>
              <a:t> </a:t>
            </a:r>
            <a:r>
              <a:rPr kumimoji="1" lang="en-US" altLang="zh-CN" sz="1800" dirty="0"/>
              <a:t>for</a:t>
            </a:r>
            <a:r>
              <a:rPr kumimoji="1" lang="zh-CN" altLang="en-US" sz="1800" dirty="0"/>
              <a:t> </a:t>
            </a:r>
            <a:r>
              <a:rPr kumimoji="1" lang="en-US" altLang="zh-CN" sz="1800" dirty="0"/>
              <a:t>a</a:t>
            </a:r>
            <a:r>
              <a:rPr kumimoji="1" lang="zh-CN" altLang="en-US" sz="1800" dirty="0"/>
              <a:t> </a:t>
            </a:r>
            <a:r>
              <a:rPr kumimoji="1" lang="en-US" altLang="zh-CN" sz="1800" dirty="0"/>
              <a:t>long</a:t>
            </a:r>
            <a:r>
              <a:rPr kumimoji="1" lang="zh-CN" altLang="en-US" sz="1800" dirty="0"/>
              <a:t> </a:t>
            </a:r>
            <a:r>
              <a:rPr kumimoji="1" lang="en-US" altLang="zh-CN" sz="1800" dirty="0"/>
              <a:t>time)</a:t>
            </a:r>
          </a:p>
          <a:p>
            <a:r>
              <a:rPr kumimoji="1" lang="en-US" altLang="zh-CN" sz="1800" dirty="0"/>
              <a:t>c)</a:t>
            </a:r>
            <a:r>
              <a:rPr kumimoji="1" lang="zh-CN" altLang="en-US" sz="1800" dirty="0"/>
              <a:t> </a:t>
            </a:r>
            <a:r>
              <a:rPr kumimoji="1" lang="en-US" altLang="zh-CN" sz="1800" dirty="0"/>
              <a:t>By</a:t>
            </a:r>
            <a:r>
              <a:rPr kumimoji="1" lang="zh-CN" altLang="en-US" sz="1800" dirty="0"/>
              <a:t> </a:t>
            </a:r>
            <a:r>
              <a:rPr kumimoji="1" lang="en-US" altLang="zh-CN" sz="1800" dirty="0"/>
              <a:t>contaminated</a:t>
            </a:r>
            <a:r>
              <a:rPr kumimoji="1" lang="zh-CN" altLang="en-US" sz="1800" dirty="0"/>
              <a:t> </a:t>
            </a:r>
            <a:r>
              <a:rPr kumimoji="1" lang="en-US" altLang="zh-CN" sz="1800" dirty="0"/>
              <a:t>surface</a:t>
            </a:r>
            <a:r>
              <a:rPr kumimoji="1" lang="zh-CN" altLang="en-US" sz="1800" dirty="0"/>
              <a:t> </a:t>
            </a:r>
            <a:r>
              <a:rPr kumimoji="1" lang="en-US" altLang="zh-CN" sz="1800" dirty="0"/>
              <a:t>(also</a:t>
            </a:r>
            <a:r>
              <a:rPr kumimoji="1" lang="zh-CN" altLang="en-US" sz="1800" dirty="0"/>
              <a:t> </a:t>
            </a:r>
            <a:r>
              <a:rPr kumimoji="1" lang="en-US" altLang="zh-CN" sz="1800" dirty="0"/>
              <a:t>called</a:t>
            </a:r>
            <a:r>
              <a:rPr kumimoji="1" lang="zh-CN" altLang="en-US" sz="1800" dirty="0"/>
              <a:t> </a:t>
            </a:r>
            <a:r>
              <a:rPr kumimoji="1" lang="en-US" altLang="zh-CN" sz="1800" b="1" dirty="0"/>
              <a:t>fomite</a:t>
            </a:r>
            <a:r>
              <a:rPr kumimoji="1" lang="en-US" altLang="zh-CN" sz="1800" dirty="0"/>
              <a:t>,</a:t>
            </a:r>
            <a:r>
              <a:rPr kumimoji="1" lang="zh-CN" altLang="en-US" sz="1800" dirty="0"/>
              <a:t> </a:t>
            </a:r>
            <a:r>
              <a:rPr kumimoji="1" lang="en-US" altLang="zh-CN" sz="1800" dirty="0"/>
              <a:t>meaning</a:t>
            </a:r>
            <a:r>
              <a:rPr kumimoji="1" lang="zh-CN" altLang="en-US" sz="1800" dirty="0"/>
              <a:t> </a:t>
            </a:r>
            <a:r>
              <a:rPr kumimoji="1" lang="en-US" altLang="zh-CN" sz="1800" dirty="0"/>
              <a:t>inanimate</a:t>
            </a:r>
            <a:r>
              <a:rPr kumimoji="1" lang="zh-CN" altLang="en-US" sz="1800" dirty="0"/>
              <a:t> </a:t>
            </a:r>
            <a:r>
              <a:rPr kumimoji="1" lang="en-US" altLang="zh-CN" sz="1800" dirty="0"/>
              <a:t>object),</a:t>
            </a:r>
            <a:r>
              <a:rPr kumimoji="1" lang="zh-CN" altLang="en-US" sz="1800" dirty="0"/>
              <a:t> </a:t>
            </a:r>
            <a:r>
              <a:rPr lang="en-US" altLang="zh-CN" sz="1800" dirty="0"/>
              <a:t>such as a doorknob,</a:t>
            </a:r>
            <a:r>
              <a:rPr lang="zh-CN" altLang="en-US" sz="1800" dirty="0"/>
              <a:t> </a:t>
            </a:r>
            <a:r>
              <a:rPr lang="en-US" altLang="zh-CN" sz="1800" dirty="0"/>
              <a:t>elevator button, light switch,</a:t>
            </a:r>
            <a:r>
              <a:rPr lang="zh-CN" altLang="en-US" sz="1800" dirty="0"/>
              <a:t> </a:t>
            </a:r>
            <a:r>
              <a:rPr lang="en-US" altLang="zh-CN" sz="1800" dirty="0"/>
              <a:t>computer</a:t>
            </a:r>
            <a:r>
              <a:rPr lang="zh-CN" altLang="en-US" sz="1800" dirty="0"/>
              <a:t> </a:t>
            </a:r>
            <a:r>
              <a:rPr lang="en-US" altLang="zh-CN" sz="1800" dirty="0"/>
              <a:t>keyboard</a:t>
            </a:r>
            <a:endParaRPr kumimoji="1" lang="en-US" altLang="zh-CN" sz="1800" dirty="0"/>
          </a:p>
          <a:p>
            <a:endParaRPr kumimoji="1" lang="zh-CN" altLang="en-US" sz="1800" dirty="0"/>
          </a:p>
        </p:txBody>
      </p:sp>
      <p:sp>
        <p:nvSpPr>
          <p:cNvPr id="7" name="矩形 6">
            <a:extLst>
              <a:ext uri="{FF2B5EF4-FFF2-40B4-BE49-F238E27FC236}">
                <a16:creationId xmlns:a16="http://schemas.microsoft.com/office/drawing/2014/main" id="{46E48FFE-6C83-814A-96B1-73A8BE627092}"/>
              </a:ext>
            </a:extLst>
          </p:cNvPr>
          <p:cNvSpPr/>
          <p:nvPr/>
        </p:nvSpPr>
        <p:spPr>
          <a:xfrm>
            <a:off x="4288070" y="5734330"/>
            <a:ext cx="4572000" cy="923330"/>
          </a:xfrm>
          <a:prstGeom prst="rect">
            <a:avLst/>
          </a:prstGeom>
        </p:spPr>
        <p:txBody>
          <a:bodyPr>
            <a:spAutoFit/>
          </a:bodyPr>
          <a:lstStyle/>
          <a:p>
            <a:r>
              <a:rPr lang="en-US" altLang="zh-CN" dirty="0">
                <a:solidFill>
                  <a:srgbClr val="231F20"/>
                </a:solidFill>
              </a:rPr>
              <a:t>Simple preventative measures, such as frequent </a:t>
            </a:r>
            <a:r>
              <a:rPr lang="en-US" altLang="zh-CN" b="1" dirty="0">
                <a:solidFill>
                  <a:srgbClr val="231F20"/>
                </a:solidFill>
              </a:rPr>
              <a:t>hand washing</a:t>
            </a:r>
            <a:r>
              <a:rPr lang="en-US" altLang="zh-CN" dirty="0">
                <a:solidFill>
                  <a:srgbClr val="231F20"/>
                </a:solidFill>
              </a:rPr>
              <a:t>, can </a:t>
            </a:r>
            <a:r>
              <a:rPr lang="en-US" altLang="zh-CN" b="1" dirty="0">
                <a:solidFill>
                  <a:srgbClr val="231F20"/>
                </a:solidFill>
              </a:rPr>
              <a:t>cut down on disease transmission</a:t>
            </a:r>
            <a:r>
              <a:rPr lang="en-US" altLang="zh-CN" dirty="0">
                <a:solidFill>
                  <a:srgbClr val="231F20"/>
                </a:solidFill>
              </a:rPr>
              <a:t>.</a:t>
            </a:r>
          </a:p>
        </p:txBody>
      </p:sp>
      <p:pic>
        <p:nvPicPr>
          <p:cNvPr id="8" name="Picture 2" descr="C:\Users\Administrator\Desktop\未标题-1_画板 1.png">
            <a:extLst>
              <a:ext uri="{FF2B5EF4-FFF2-40B4-BE49-F238E27FC236}">
                <a16:creationId xmlns:a16="http://schemas.microsoft.com/office/drawing/2014/main" id="{C2F00919-81D9-954E-9EF6-A2C8AAE2C00E}"/>
              </a:ext>
            </a:extLst>
          </p:cNvPr>
          <p:cNvPicPr>
            <a:picLocks noChangeAspect="1" noChangeArrowheads="1"/>
          </p:cNvPicPr>
          <p:nvPr/>
        </p:nvPicPr>
        <p:blipFill>
          <a:blip r:embed="rId3" cstate="print"/>
          <a:srcRect/>
          <a:stretch>
            <a:fillRect/>
          </a:stretch>
        </p:blipFill>
        <p:spPr bwMode="auto">
          <a:xfrm>
            <a:off x="6033416" y="0"/>
            <a:ext cx="2950658" cy="886888"/>
          </a:xfrm>
          <a:prstGeom prst="rect">
            <a:avLst/>
          </a:prstGeom>
          <a:noFill/>
        </p:spPr>
      </p:pic>
      <p:pic>
        <p:nvPicPr>
          <p:cNvPr id="2" name="图片 1">
            <a:extLst>
              <a:ext uri="{FF2B5EF4-FFF2-40B4-BE49-F238E27FC236}">
                <a16:creationId xmlns:a16="http://schemas.microsoft.com/office/drawing/2014/main" id="{E078822A-AF7C-0B41-95C2-FC3021E7C011}"/>
              </a:ext>
            </a:extLst>
          </p:cNvPr>
          <p:cNvPicPr>
            <a:picLocks noChangeAspect="1"/>
          </p:cNvPicPr>
          <p:nvPr/>
        </p:nvPicPr>
        <p:blipFill rotWithShape="1">
          <a:blip r:embed="rId4"/>
          <a:srcRect r="74719"/>
          <a:stretch/>
        </p:blipFill>
        <p:spPr>
          <a:xfrm>
            <a:off x="4163825" y="1114030"/>
            <a:ext cx="2311685" cy="1970116"/>
          </a:xfrm>
          <a:prstGeom prst="rect">
            <a:avLst/>
          </a:prstGeom>
        </p:spPr>
      </p:pic>
      <p:pic>
        <p:nvPicPr>
          <p:cNvPr id="9" name="图片 8">
            <a:extLst>
              <a:ext uri="{FF2B5EF4-FFF2-40B4-BE49-F238E27FC236}">
                <a16:creationId xmlns:a16="http://schemas.microsoft.com/office/drawing/2014/main" id="{EDD747FF-F545-874D-B28E-5A9BAE7A39FF}"/>
              </a:ext>
            </a:extLst>
          </p:cNvPr>
          <p:cNvPicPr>
            <a:picLocks noChangeAspect="1"/>
          </p:cNvPicPr>
          <p:nvPr/>
        </p:nvPicPr>
        <p:blipFill rotWithShape="1">
          <a:blip r:embed="rId4"/>
          <a:srcRect l="32154" r="35056"/>
          <a:stretch/>
        </p:blipFill>
        <p:spPr>
          <a:xfrm>
            <a:off x="6033416" y="1895172"/>
            <a:ext cx="2998342" cy="1970116"/>
          </a:xfrm>
          <a:prstGeom prst="rect">
            <a:avLst/>
          </a:prstGeom>
        </p:spPr>
      </p:pic>
      <p:pic>
        <p:nvPicPr>
          <p:cNvPr id="4" name="图片 3">
            <a:extLst>
              <a:ext uri="{FF2B5EF4-FFF2-40B4-BE49-F238E27FC236}">
                <a16:creationId xmlns:a16="http://schemas.microsoft.com/office/drawing/2014/main" id="{F2B5FE0E-CB4E-2045-A287-18689B01B50C}"/>
              </a:ext>
            </a:extLst>
          </p:cNvPr>
          <p:cNvPicPr>
            <a:picLocks noChangeAspect="1"/>
          </p:cNvPicPr>
          <p:nvPr/>
        </p:nvPicPr>
        <p:blipFill>
          <a:blip r:embed="rId5"/>
          <a:stretch>
            <a:fillRect/>
          </a:stretch>
        </p:blipFill>
        <p:spPr>
          <a:xfrm>
            <a:off x="4288070" y="3442335"/>
            <a:ext cx="2928849" cy="2108771"/>
          </a:xfrm>
          <a:prstGeom prst="rect">
            <a:avLst/>
          </a:prstGeom>
        </p:spPr>
      </p:pic>
      <p:sp>
        <p:nvSpPr>
          <p:cNvPr id="10" name="文本框 9">
            <a:extLst>
              <a:ext uri="{FF2B5EF4-FFF2-40B4-BE49-F238E27FC236}">
                <a16:creationId xmlns:a16="http://schemas.microsoft.com/office/drawing/2014/main" id="{68899006-5666-9A40-8ED2-1DA3E7476ADF}"/>
              </a:ext>
            </a:extLst>
          </p:cNvPr>
          <p:cNvSpPr txBox="1"/>
          <p:nvPr/>
        </p:nvSpPr>
        <p:spPr>
          <a:xfrm>
            <a:off x="332127" y="5380672"/>
            <a:ext cx="3760342" cy="1477328"/>
          </a:xfrm>
          <a:prstGeom prst="rect">
            <a:avLst/>
          </a:prstGeom>
          <a:noFill/>
        </p:spPr>
        <p:txBody>
          <a:bodyPr wrap="square" rtlCol="0">
            <a:spAutoFit/>
          </a:bodyPr>
          <a:lstStyle/>
          <a:p>
            <a:r>
              <a:rPr kumimoji="1" lang="en-US" altLang="zh-CN" dirty="0"/>
              <a:t>d)</a:t>
            </a:r>
            <a:r>
              <a:rPr kumimoji="1" lang="zh-CN" altLang="en-US" dirty="0"/>
              <a:t> </a:t>
            </a:r>
            <a:r>
              <a:rPr kumimoji="1" lang="en-US" altLang="zh-CN" dirty="0"/>
              <a:t>By</a:t>
            </a:r>
            <a:r>
              <a:rPr kumimoji="1" lang="zh-CN" altLang="en-US" dirty="0"/>
              <a:t> </a:t>
            </a:r>
            <a:r>
              <a:rPr kumimoji="1" lang="en-US" altLang="zh-CN" b="1" dirty="0"/>
              <a:t>contaminated</a:t>
            </a:r>
            <a:r>
              <a:rPr kumimoji="1" lang="zh-CN" altLang="en-US" b="1" dirty="0"/>
              <a:t> </a:t>
            </a:r>
            <a:r>
              <a:rPr kumimoji="1" lang="en-US" altLang="zh-CN" b="1" dirty="0"/>
              <a:t>food</a:t>
            </a:r>
            <a:r>
              <a:rPr kumimoji="1" lang="zh-CN" altLang="en-US" b="1" dirty="0"/>
              <a:t> </a:t>
            </a:r>
            <a:r>
              <a:rPr kumimoji="1" lang="en-US" altLang="zh-CN" b="1" dirty="0"/>
              <a:t>or</a:t>
            </a:r>
            <a:r>
              <a:rPr kumimoji="1" lang="zh-CN" altLang="en-US" b="1" dirty="0"/>
              <a:t> </a:t>
            </a:r>
            <a:r>
              <a:rPr kumimoji="1" lang="en-US" altLang="zh-CN" b="1" dirty="0"/>
              <a:t>water</a:t>
            </a:r>
          </a:p>
          <a:p>
            <a:r>
              <a:rPr kumimoji="1" lang="en-US" altLang="zh-CN" dirty="0"/>
              <a:t>Fecal-oral</a:t>
            </a:r>
          </a:p>
          <a:p>
            <a:r>
              <a:rPr kumimoji="1" lang="en-US" altLang="zh-CN" dirty="0"/>
              <a:t>3)</a:t>
            </a:r>
            <a:r>
              <a:rPr kumimoji="1" lang="zh-CN" altLang="en-US" dirty="0"/>
              <a:t> </a:t>
            </a:r>
            <a:r>
              <a:rPr kumimoji="1" lang="en-US" altLang="zh-CN" b="1" dirty="0"/>
              <a:t>By</a:t>
            </a:r>
            <a:r>
              <a:rPr kumimoji="1" lang="zh-CN" altLang="en-US" b="1" dirty="0"/>
              <a:t> </a:t>
            </a:r>
            <a:r>
              <a:rPr kumimoji="1" lang="en-US" altLang="zh-CN" b="1" dirty="0"/>
              <a:t>vector</a:t>
            </a:r>
            <a:r>
              <a:rPr kumimoji="1" lang="zh-CN" altLang="en-US" b="1" dirty="0"/>
              <a:t> </a:t>
            </a:r>
            <a:r>
              <a:rPr kumimoji="1" lang="en-US" altLang="zh-CN" dirty="0"/>
              <a:t>(from</a:t>
            </a:r>
            <a:r>
              <a:rPr kumimoji="1" lang="zh-CN" altLang="en-US" dirty="0"/>
              <a:t> </a:t>
            </a:r>
            <a:r>
              <a:rPr kumimoji="1" lang="en-US" altLang="zh-CN" dirty="0"/>
              <a:t>insects,</a:t>
            </a:r>
            <a:r>
              <a:rPr kumimoji="1" lang="zh-CN" altLang="en-US" dirty="0"/>
              <a:t> </a:t>
            </a:r>
            <a:r>
              <a:rPr kumimoji="1" lang="en-US" altLang="zh-CN" dirty="0"/>
              <a:t>animals,</a:t>
            </a:r>
            <a:r>
              <a:rPr kumimoji="1" lang="zh-CN" altLang="en-US" dirty="0"/>
              <a:t> </a:t>
            </a:r>
            <a:r>
              <a:rPr kumimoji="1" lang="en-US" altLang="zh-CN" dirty="0"/>
              <a:t>e.g.</a:t>
            </a:r>
            <a:r>
              <a:rPr kumimoji="1" lang="zh-CN" altLang="en-US" dirty="0"/>
              <a:t> </a:t>
            </a:r>
            <a:r>
              <a:rPr kumimoji="1" lang="en-US" altLang="zh-CN" dirty="0"/>
              <a:t>mosquitos,</a:t>
            </a:r>
            <a:r>
              <a:rPr kumimoji="1" lang="zh-CN" altLang="en-US" dirty="0"/>
              <a:t> </a:t>
            </a:r>
            <a:r>
              <a:rPr kumimoji="1" lang="en-US" altLang="zh-CN" dirty="0"/>
              <a:t>tick,</a:t>
            </a:r>
            <a:r>
              <a:rPr kumimoji="1" lang="zh-CN" altLang="en-US" dirty="0"/>
              <a:t> </a:t>
            </a:r>
            <a:r>
              <a:rPr kumimoji="1" lang="en-US" altLang="zh-CN" dirty="0"/>
              <a:t>flea,</a:t>
            </a:r>
            <a:r>
              <a:rPr kumimoji="1" lang="zh-CN" altLang="en-US" dirty="0"/>
              <a:t> </a:t>
            </a:r>
            <a:r>
              <a:rPr kumimoji="1" lang="en-US" altLang="zh-CN" dirty="0"/>
              <a:t>raccoon,</a:t>
            </a:r>
            <a:r>
              <a:rPr kumimoji="1" lang="zh-CN" altLang="en-US" dirty="0"/>
              <a:t> </a:t>
            </a:r>
            <a:r>
              <a:rPr kumimoji="1" lang="en-US" altLang="zh-CN" dirty="0"/>
              <a:t>chicken)</a:t>
            </a:r>
            <a:endParaRPr kumimoji="1" lang="zh-CN" altLang="en-US" dirty="0"/>
          </a:p>
        </p:txBody>
      </p:sp>
      <p:sp>
        <p:nvSpPr>
          <p:cNvPr id="12" name="标题 1">
            <a:extLst>
              <a:ext uri="{FF2B5EF4-FFF2-40B4-BE49-F238E27FC236}">
                <a16:creationId xmlns:a16="http://schemas.microsoft.com/office/drawing/2014/main" id="{A4F639B3-1758-F145-87B2-7C8FBE523E0C}"/>
              </a:ext>
            </a:extLst>
          </p:cNvPr>
          <p:cNvSpPr txBox="1">
            <a:spLocks/>
          </p:cNvSpPr>
          <p:nvPr/>
        </p:nvSpPr>
        <p:spPr>
          <a:xfrm>
            <a:off x="453799" y="569257"/>
            <a:ext cx="3510645" cy="719247"/>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kumimoji="1" lang="en-US" altLang="zh-CN" dirty="0"/>
              <a:t>Ways</a:t>
            </a:r>
            <a:r>
              <a:rPr kumimoji="1" lang="zh-CN" altLang="en-US" dirty="0"/>
              <a:t> </a:t>
            </a:r>
            <a:r>
              <a:rPr kumimoji="1" lang="en-US" altLang="zh-CN" dirty="0"/>
              <a:t>of</a:t>
            </a:r>
            <a:r>
              <a:rPr kumimoji="1" lang="zh-CN" altLang="en-US" dirty="0"/>
              <a:t> </a:t>
            </a:r>
            <a:r>
              <a:rPr kumimoji="1" lang="en-US" altLang="zh-CN" dirty="0"/>
              <a:t>transmission</a:t>
            </a:r>
            <a:endParaRPr kumimoji="1" lang="zh-CN" altLang="en-US" dirty="0"/>
          </a:p>
        </p:txBody>
      </p:sp>
    </p:spTree>
    <p:extLst>
      <p:ext uri="{BB962C8B-B14F-4D97-AF65-F5344CB8AC3E}">
        <p14:creationId xmlns:p14="http://schemas.microsoft.com/office/powerpoint/2010/main" val="420738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checkerboard(across)">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checkerboard(across)">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checkerboard(across)">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checkerboard(across)">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FBD0BF5A998E4FBF3D7F1E0E7141BA" ma:contentTypeVersion="11" ma:contentTypeDescription="Create a new document." ma:contentTypeScope="" ma:versionID="2900167372ef891b9543ccdbe48d3a46">
  <xsd:schema xmlns:xsd="http://www.w3.org/2001/XMLSchema" xmlns:xs="http://www.w3.org/2001/XMLSchema" xmlns:p="http://schemas.microsoft.com/office/2006/metadata/properties" xmlns:ns2="638b3d8b-b976-4de6-b921-0ae678ab4705" xmlns:ns3="dae67ecd-5e24-42a2-8771-e1145e54c48e" targetNamespace="http://schemas.microsoft.com/office/2006/metadata/properties" ma:root="true" ma:fieldsID="c6d5648b3e5fdd31bca91684134b5e19" ns2:_="" ns3:_="">
    <xsd:import namespace="638b3d8b-b976-4de6-b921-0ae678ab4705"/>
    <xsd:import namespace="dae67ecd-5e24-42a2-8771-e1145e54c48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8b3d8b-b976-4de6-b921-0ae678ab47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ae67ecd-5e24-42a2-8771-e1145e54c48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B8F95E-9CA3-4906-ACCB-C9F172A41D48}"/>
</file>

<file path=customXml/itemProps2.xml><?xml version="1.0" encoding="utf-8"?>
<ds:datastoreItem xmlns:ds="http://schemas.openxmlformats.org/officeDocument/2006/customXml" ds:itemID="{76114DA6-0C08-4AD3-B581-259C677B4FEE}"/>
</file>

<file path=customXml/itemProps3.xml><?xml version="1.0" encoding="utf-8"?>
<ds:datastoreItem xmlns:ds="http://schemas.openxmlformats.org/officeDocument/2006/customXml" ds:itemID="{F89C561B-7D9D-469B-9CBA-89F2AC33D166}"/>
</file>

<file path=docProps/app.xml><?xml version="1.0" encoding="utf-8"?>
<Properties xmlns="http://schemas.openxmlformats.org/officeDocument/2006/extended-properties" xmlns:vt="http://schemas.openxmlformats.org/officeDocument/2006/docPropsVTypes">
  <TotalTime>7459</TotalTime>
  <Words>1572</Words>
  <Application>Microsoft Macintosh PowerPoint</Application>
  <PresentationFormat>全屏显示(4:3)</PresentationFormat>
  <Paragraphs>151</Paragraphs>
  <Slides>20</Slides>
  <Notes>3</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20</vt:i4>
      </vt:variant>
    </vt:vector>
  </HeadingPairs>
  <TitlesOfParts>
    <vt:vector size="30" baseType="lpstr">
      <vt:lpstr>等线</vt:lpstr>
      <vt:lpstr>等线 Light</vt:lpstr>
      <vt:lpstr>Lato</vt:lpstr>
      <vt:lpstr>Roboto</vt:lpstr>
      <vt:lpstr>Arial</vt:lpstr>
      <vt:lpstr>Calibri</vt:lpstr>
      <vt:lpstr>Calibri Light</vt:lpstr>
      <vt:lpstr>Wingdings</vt:lpstr>
      <vt:lpstr>Office Theme</vt:lpstr>
      <vt:lpstr>Office 主题​​</vt:lpstr>
      <vt:lpstr>Pathogens and immunity</vt:lpstr>
      <vt:lpstr>Content</vt:lpstr>
      <vt:lpstr>Key questions (presentations)</vt:lpstr>
      <vt:lpstr>Pathogens</vt:lpstr>
      <vt:lpstr>Examples</vt:lpstr>
      <vt:lpstr>PowerPoint 演示文稿</vt:lpstr>
      <vt:lpstr>PowerPoint 演示文稿</vt:lpstr>
      <vt:lpstr>Way of transmission</vt:lpstr>
      <vt:lpstr>PowerPoint 演示文稿</vt:lpstr>
      <vt:lpstr>Body defences/ Immunity</vt:lpstr>
      <vt:lpstr>PowerPoint 演示文稿</vt:lpstr>
      <vt:lpstr>Body defences/ Immunity</vt:lpstr>
      <vt:lpstr>Immune response to infections</vt:lpstr>
      <vt:lpstr>Immune response to infections – memory response</vt:lpstr>
      <vt:lpstr>Active &amp; Passive immunity</vt:lpstr>
      <vt:lpstr>Vaccination</vt:lpstr>
      <vt:lpstr>Vaccination</vt:lpstr>
      <vt:lpstr>How vaccines work</vt:lpstr>
      <vt:lpstr>Control spread of transmissible diseases – cut down on transmission</vt:lpstr>
      <vt:lpstr>Auto-immune disease - Type I diabetes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Pathogens and immunity</dc:title>
  <dc:creator>柴 文婷</dc:creator>
  <cp:lastModifiedBy>柴 文婷</cp:lastModifiedBy>
  <cp:revision>128</cp:revision>
  <dcterms:created xsi:type="dcterms:W3CDTF">2020-02-18T14:32:35Z</dcterms:created>
  <dcterms:modified xsi:type="dcterms:W3CDTF">2021-05-07T02:55:43Z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0x01010002FBD0BF5A998E4FBF3D7F1E0E7141BA</vt:lpwstr>
  </property>
</Properties>
</file>